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07" r:id="rId2"/>
    <p:sldMasterId id="2147483771" r:id="rId3"/>
  </p:sldMasterIdLst>
  <p:notesMasterIdLst>
    <p:notesMasterId r:id="rId43"/>
  </p:notesMasterIdLst>
  <p:sldIdLst>
    <p:sldId id="3830" r:id="rId4"/>
    <p:sldId id="3832" r:id="rId5"/>
    <p:sldId id="3934" r:id="rId6"/>
    <p:sldId id="3739" r:id="rId7"/>
    <p:sldId id="3815" r:id="rId8"/>
    <p:sldId id="3848" r:id="rId9"/>
    <p:sldId id="3858" r:id="rId10"/>
    <p:sldId id="3935" r:id="rId11"/>
    <p:sldId id="3744" r:id="rId12"/>
    <p:sldId id="3797" r:id="rId13"/>
    <p:sldId id="3894" r:id="rId14"/>
    <p:sldId id="2147473129" r:id="rId15"/>
    <p:sldId id="2147473142" r:id="rId16"/>
    <p:sldId id="2147473143" r:id="rId17"/>
    <p:sldId id="3927" r:id="rId18"/>
    <p:sldId id="2147473158" r:id="rId19"/>
    <p:sldId id="2147473159" r:id="rId20"/>
    <p:sldId id="3895" r:id="rId21"/>
    <p:sldId id="3902" r:id="rId22"/>
    <p:sldId id="3903" r:id="rId23"/>
    <p:sldId id="3904" r:id="rId24"/>
    <p:sldId id="3905" r:id="rId25"/>
    <p:sldId id="3906" r:id="rId26"/>
    <p:sldId id="3826" r:id="rId27"/>
    <p:sldId id="2147473144" r:id="rId28"/>
    <p:sldId id="3901" r:id="rId29"/>
    <p:sldId id="2147473146" r:id="rId30"/>
    <p:sldId id="2147473147" r:id="rId31"/>
    <p:sldId id="2147473148" r:id="rId32"/>
    <p:sldId id="2147473149" r:id="rId33"/>
    <p:sldId id="2147473157" r:id="rId34"/>
    <p:sldId id="2147473150" r:id="rId35"/>
    <p:sldId id="2147473154" r:id="rId36"/>
    <p:sldId id="2147473151" r:id="rId37"/>
    <p:sldId id="2147473153" r:id="rId38"/>
    <p:sldId id="2147473156" r:id="rId39"/>
    <p:sldId id="2147473160" r:id="rId40"/>
    <p:sldId id="3781" r:id="rId41"/>
    <p:sldId id="392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4E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73214" autoAdjust="0"/>
  </p:normalViewPr>
  <p:slideViewPr>
    <p:cSldViewPr snapToGrid="0">
      <p:cViewPr varScale="1">
        <p:scale>
          <a:sx n="67" d="100"/>
          <a:sy n="67" d="100"/>
        </p:scale>
        <p:origin x="990"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01F9AD-772A-48FC-AC5F-B4E9EA0015F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4994751-84FF-4384-B235-CD26FE605421}">
      <dgm:prSet/>
      <dgm:spPr/>
      <dgm:t>
        <a:bodyPr/>
        <a:lstStyle/>
        <a:p>
          <a:r>
            <a:rPr lang="en-US" dirty="0">
              <a:solidFill>
                <a:schemeClr val="bg2"/>
              </a:solidFill>
            </a:rPr>
            <a:t>Translate the highly complex system of disaster recovery into actionable steps.</a:t>
          </a:r>
        </a:p>
      </dgm:t>
    </dgm:pt>
    <dgm:pt modelId="{1F1004A3-3B5E-4164-8DC9-4C802A53F66E}" type="parTrans" cxnId="{2E2321D7-1577-4226-8A32-7D649E32D586}">
      <dgm:prSet/>
      <dgm:spPr/>
      <dgm:t>
        <a:bodyPr/>
        <a:lstStyle/>
        <a:p>
          <a:endParaRPr lang="en-US"/>
        </a:p>
      </dgm:t>
    </dgm:pt>
    <dgm:pt modelId="{6CBF5740-F9CE-4C48-AEEE-A2255B353D19}" type="sibTrans" cxnId="{2E2321D7-1577-4226-8A32-7D649E32D586}">
      <dgm:prSet/>
      <dgm:spPr/>
      <dgm:t>
        <a:bodyPr/>
        <a:lstStyle/>
        <a:p>
          <a:endParaRPr lang="en-US"/>
        </a:p>
      </dgm:t>
    </dgm:pt>
    <dgm:pt modelId="{26F24785-30CB-44D7-8CB6-27C27B987D49}">
      <dgm:prSet/>
      <dgm:spPr/>
      <dgm:t>
        <a:bodyPr/>
        <a:lstStyle/>
        <a:p>
          <a:r>
            <a:rPr lang="en-US" dirty="0">
              <a:solidFill>
                <a:schemeClr val="bg2"/>
              </a:solidFill>
            </a:rPr>
            <a:t>Coordinate survivor information and ensure equitable distribution of resources from multiple agencies.</a:t>
          </a:r>
        </a:p>
      </dgm:t>
    </dgm:pt>
    <dgm:pt modelId="{75A486E9-A094-40C2-BB9B-3FC289B894E2}" type="parTrans" cxnId="{BA27CE59-CB3D-4B8A-93B0-2B5589DA0892}">
      <dgm:prSet/>
      <dgm:spPr/>
      <dgm:t>
        <a:bodyPr/>
        <a:lstStyle/>
        <a:p>
          <a:endParaRPr lang="en-US"/>
        </a:p>
      </dgm:t>
    </dgm:pt>
    <dgm:pt modelId="{56BC411B-202E-4F8A-A533-BBD083EAD5A1}" type="sibTrans" cxnId="{BA27CE59-CB3D-4B8A-93B0-2B5589DA0892}">
      <dgm:prSet/>
      <dgm:spPr/>
      <dgm:t>
        <a:bodyPr/>
        <a:lstStyle/>
        <a:p>
          <a:endParaRPr lang="en-US"/>
        </a:p>
      </dgm:t>
    </dgm:pt>
    <dgm:pt modelId="{7594BB93-6B4D-4863-BB43-C152C9E6E672}">
      <dgm:prSet/>
      <dgm:spPr/>
      <dgm:t>
        <a:bodyPr/>
        <a:lstStyle/>
        <a:p>
          <a:r>
            <a:rPr lang="en-US" dirty="0">
              <a:solidFill>
                <a:schemeClr val="bg2"/>
              </a:solidFill>
            </a:rPr>
            <a:t>Identify and secure sufficient resources to address the unmet needs of those most vulnerable to the impact of disasters.</a:t>
          </a:r>
        </a:p>
      </dgm:t>
    </dgm:pt>
    <dgm:pt modelId="{32B62FA7-8DAD-4AE2-9371-34D4A09C9B31}" type="parTrans" cxnId="{62F98553-91A3-4311-A925-D7DC32824F5B}">
      <dgm:prSet/>
      <dgm:spPr/>
      <dgm:t>
        <a:bodyPr/>
        <a:lstStyle/>
        <a:p>
          <a:endParaRPr lang="en-US"/>
        </a:p>
      </dgm:t>
    </dgm:pt>
    <dgm:pt modelId="{9BF73C3A-4094-4731-A51C-F7705256F5D6}" type="sibTrans" cxnId="{62F98553-91A3-4311-A925-D7DC32824F5B}">
      <dgm:prSet/>
      <dgm:spPr/>
      <dgm:t>
        <a:bodyPr/>
        <a:lstStyle/>
        <a:p>
          <a:endParaRPr lang="en-US"/>
        </a:p>
      </dgm:t>
    </dgm:pt>
    <dgm:pt modelId="{1D2998D3-6540-417D-B82F-B40A2194CA82}">
      <dgm:prSet/>
      <dgm:spPr/>
      <dgm:t>
        <a:bodyPr/>
        <a:lstStyle/>
        <a:p>
          <a:r>
            <a:rPr lang="en-US" dirty="0">
              <a:solidFill>
                <a:schemeClr val="bg2"/>
              </a:solidFill>
            </a:rPr>
            <a:t>Develop and sustain mid- to long-term recovery efforts. </a:t>
          </a:r>
        </a:p>
      </dgm:t>
    </dgm:pt>
    <dgm:pt modelId="{FFF115F9-AF94-4813-A1DE-35AB4D772E70}" type="parTrans" cxnId="{BDA46662-1036-45EB-B6DE-D07294C847CF}">
      <dgm:prSet/>
      <dgm:spPr/>
      <dgm:t>
        <a:bodyPr/>
        <a:lstStyle/>
        <a:p>
          <a:endParaRPr lang="en-US"/>
        </a:p>
      </dgm:t>
    </dgm:pt>
    <dgm:pt modelId="{A048A86B-116F-43D7-8DE8-80A0F89507A3}" type="sibTrans" cxnId="{BDA46662-1036-45EB-B6DE-D07294C847CF}">
      <dgm:prSet/>
      <dgm:spPr/>
      <dgm:t>
        <a:bodyPr/>
        <a:lstStyle/>
        <a:p>
          <a:endParaRPr lang="en-US"/>
        </a:p>
      </dgm:t>
    </dgm:pt>
    <dgm:pt modelId="{E6759147-A67F-4328-89BE-1E0A99971374}" type="pres">
      <dgm:prSet presAssocID="{5201F9AD-772A-48FC-AC5F-B4E9EA0015F7}" presName="root" presStyleCnt="0">
        <dgm:presLayoutVars>
          <dgm:dir/>
          <dgm:resizeHandles val="exact"/>
        </dgm:presLayoutVars>
      </dgm:prSet>
      <dgm:spPr/>
    </dgm:pt>
    <dgm:pt modelId="{C95C5684-A4C5-43BC-82DD-6BD3385E4F3B}" type="pres">
      <dgm:prSet presAssocID="{44994751-84FF-4384-B235-CD26FE605421}" presName="compNode" presStyleCnt="0"/>
      <dgm:spPr/>
    </dgm:pt>
    <dgm:pt modelId="{7932799A-4449-40DF-B491-BA9E97002E53}" type="pres">
      <dgm:prSet presAssocID="{44994751-84FF-4384-B235-CD26FE605421}" presName="bgRect" presStyleLbl="bgShp" presStyleIdx="0" presStyleCnt="4"/>
      <dgm:spPr/>
    </dgm:pt>
    <dgm:pt modelId="{41A9E9B5-E658-45D0-AC69-138793DA413D}" type="pres">
      <dgm:prSet presAssocID="{44994751-84FF-4384-B235-CD26FE60542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twork Diagram"/>
        </a:ext>
      </dgm:extLst>
    </dgm:pt>
    <dgm:pt modelId="{5C1F775F-1268-459E-A57E-FA405D45D27C}" type="pres">
      <dgm:prSet presAssocID="{44994751-84FF-4384-B235-CD26FE605421}" presName="spaceRect" presStyleCnt="0"/>
      <dgm:spPr/>
    </dgm:pt>
    <dgm:pt modelId="{A9BD719F-AA06-4ACA-ACD0-00FE87D70FCE}" type="pres">
      <dgm:prSet presAssocID="{44994751-84FF-4384-B235-CD26FE605421}" presName="parTx" presStyleLbl="revTx" presStyleIdx="0" presStyleCnt="4">
        <dgm:presLayoutVars>
          <dgm:chMax val="0"/>
          <dgm:chPref val="0"/>
        </dgm:presLayoutVars>
      </dgm:prSet>
      <dgm:spPr/>
    </dgm:pt>
    <dgm:pt modelId="{E3AC7950-3447-4E2D-B92A-791472A80AB3}" type="pres">
      <dgm:prSet presAssocID="{6CBF5740-F9CE-4C48-AEEE-A2255B353D19}" presName="sibTrans" presStyleCnt="0"/>
      <dgm:spPr/>
    </dgm:pt>
    <dgm:pt modelId="{5B24F63D-83B2-4A77-BAAD-8F7C49216EC7}" type="pres">
      <dgm:prSet presAssocID="{26F24785-30CB-44D7-8CB6-27C27B987D49}" presName="compNode" presStyleCnt="0"/>
      <dgm:spPr/>
    </dgm:pt>
    <dgm:pt modelId="{7FF396EA-50CC-4935-9046-E90A37F81352}" type="pres">
      <dgm:prSet presAssocID="{26F24785-30CB-44D7-8CB6-27C27B987D49}" presName="bgRect" presStyleLbl="bgShp" presStyleIdx="1" presStyleCnt="4"/>
      <dgm:spPr/>
    </dgm:pt>
    <dgm:pt modelId="{36D07075-9396-438D-B467-113CEA71AC4E}" type="pres">
      <dgm:prSet presAssocID="{26F24785-30CB-44D7-8CB6-27C27B987D4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of People"/>
        </a:ext>
      </dgm:extLst>
    </dgm:pt>
    <dgm:pt modelId="{6B4AA59D-C463-43C7-916E-764D5BBBBEEF}" type="pres">
      <dgm:prSet presAssocID="{26F24785-30CB-44D7-8CB6-27C27B987D49}" presName="spaceRect" presStyleCnt="0"/>
      <dgm:spPr/>
    </dgm:pt>
    <dgm:pt modelId="{3FDD2F65-9683-4114-A121-3C7C7597C4C4}" type="pres">
      <dgm:prSet presAssocID="{26F24785-30CB-44D7-8CB6-27C27B987D49}" presName="parTx" presStyleLbl="revTx" presStyleIdx="1" presStyleCnt="4">
        <dgm:presLayoutVars>
          <dgm:chMax val="0"/>
          <dgm:chPref val="0"/>
        </dgm:presLayoutVars>
      </dgm:prSet>
      <dgm:spPr/>
    </dgm:pt>
    <dgm:pt modelId="{C95E198A-8077-41DE-9298-43FC5F530E05}" type="pres">
      <dgm:prSet presAssocID="{56BC411B-202E-4F8A-A533-BBD083EAD5A1}" presName="sibTrans" presStyleCnt="0"/>
      <dgm:spPr/>
    </dgm:pt>
    <dgm:pt modelId="{477F440A-4F56-48B2-9B30-D3E9B3939696}" type="pres">
      <dgm:prSet presAssocID="{7594BB93-6B4D-4863-BB43-C152C9E6E672}" presName="compNode" presStyleCnt="0"/>
      <dgm:spPr/>
    </dgm:pt>
    <dgm:pt modelId="{C304CBD3-9356-4F43-A65E-0368290407A9}" type="pres">
      <dgm:prSet presAssocID="{7594BB93-6B4D-4863-BB43-C152C9E6E672}" presName="bgRect" presStyleLbl="bgShp" presStyleIdx="2" presStyleCnt="4"/>
      <dgm:spPr/>
    </dgm:pt>
    <dgm:pt modelId="{377021B6-6255-4FFA-A9A9-7EC56B9FA6CB}" type="pres">
      <dgm:prSet presAssocID="{7594BB93-6B4D-4863-BB43-C152C9E6E67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mbulance"/>
        </a:ext>
      </dgm:extLst>
    </dgm:pt>
    <dgm:pt modelId="{8C6C820F-BD00-4CC5-8B9E-99B5C2D934E5}" type="pres">
      <dgm:prSet presAssocID="{7594BB93-6B4D-4863-BB43-C152C9E6E672}" presName="spaceRect" presStyleCnt="0"/>
      <dgm:spPr/>
    </dgm:pt>
    <dgm:pt modelId="{585EFC8D-075B-4D8B-A64A-9219E00317C1}" type="pres">
      <dgm:prSet presAssocID="{7594BB93-6B4D-4863-BB43-C152C9E6E672}" presName="parTx" presStyleLbl="revTx" presStyleIdx="2" presStyleCnt="4">
        <dgm:presLayoutVars>
          <dgm:chMax val="0"/>
          <dgm:chPref val="0"/>
        </dgm:presLayoutVars>
      </dgm:prSet>
      <dgm:spPr/>
    </dgm:pt>
    <dgm:pt modelId="{BE0F0EFC-6B0C-4A55-8408-2FC3420CD810}" type="pres">
      <dgm:prSet presAssocID="{9BF73C3A-4094-4731-A51C-F7705256F5D6}" presName="sibTrans" presStyleCnt="0"/>
      <dgm:spPr/>
    </dgm:pt>
    <dgm:pt modelId="{50515184-76E0-40ED-A0B7-FEB7C6EC93BD}" type="pres">
      <dgm:prSet presAssocID="{1D2998D3-6540-417D-B82F-B40A2194CA82}" presName="compNode" presStyleCnt="0"/>
      <dgm:spPr/>
    </dgm:pt>
    <dgm:pt modelId="{1A284EB2-78F1-466A-8488-A8D2CE4434CA}" type="pres">
      <dgm:prSet presAssocID="{1D2998D3-6540-417D-B82F-B40A2194CA82}" presName="bgRect" presStyleLbl="bgShp" presStyleIdx="3" presStyleCnt="4"/>
      <dgm:spPr/>
    </dgm:pt>
    <dgm:pt modelId="{E3C2E6B4-324A-4011-8690-97C84B004B15}" type="pres">
      <dgm:prSet presAssocID="{1D2998D3-6540-417D-B82F-B40A2194CA8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rrow Circle"/>
        </a:ext>
      </dgm:extLst>
    </dgm:pt>
    <dgm:pt modelId="{1B49B600-B00E-4029-8E92-91407843AE04}" type="pres">
      <dgm:prSet presAssocID="{1D2998D3-6540-417D-B82F-B40A2194CA82}" presName="spaceRect" presStyleCnt="0"/>
      <dgm:spPr/>
    </dgm:pt>
    <dgm:pt modelId="{B7EADC78-C2D5-4BC7-8C31-B01EDEBF381B}" type="pres">
      <dgm:prSet presAssocID="{1D2998D3-6540-417D-B82F-B40A2194CA82}" presName="parTx" presStyleLbl="revTx" presStyleIdx="3" presStyleCnt="4">
        <dgm:presLayoutVars>
          <dgm:chMax val="0"/>
          <dgm:chPref val="0"/>
        </dgm:presLayoutVars>
      </dgm:prSet>
      <dgm:spPr/>
    </dgm:pt>
  </dgm:ptLst>
  <dgm:cxnLst>
    <dgm:cxn modelId="{721AFF2C-09C2-4694-82DC-68BB3D9619A8}" type="presOf" srcId="{1D2998D3-6540-417D-B82F-B40A2194CA82}" destId="{B7EADC78-C2D5-4BC7-8C31-B01EDEBF381B}" srcOrd="0" destOrd="0" presId="urn:microsoft.com/office/officeart/2018/2/layout/IconVerticalSolidList"/>
    <dgm:cxn modelId="{BDA46662-1036-45EB-B6DE-D07294C847CF}" srcId="{5201F9AD-772A-48FC-AC5F-B4E9EA0015F7}" destId="{1D2998D3-6540-417D-B82F-B40A2194CA82}" srcOrd="3" destOrd="0" parTransId="{FFF115F9-AF94-4813-A1DE-35AB4D772E70}" sibTransId="{A048A86B-116F-43D7-8DE8-80A0F89507A3}"/>
    <dgm:cxn modelId="{E113304A-65FC-4977-A919-DEBDA1E819B7}" type="presOf" srcId="{5201F9AD-772A-48FC-AC5F-B4E9EA0015F7}" destId="{E6759147-A67F-4328-89BE-1E0A99971374}" srcOrd="0" destOrd="0" presId="urn:microsoft.com/office/officeart/2018/2/layout/IconVerticalSolidList"/>
    <dgm:cxn modelId="{62F98553-91A3-4311-A925-D7DC32824F5B}" srcId="{5201F9AD-772A-48FC-AC5F-B4E9EA0015F7}" destId="{7594BB93-6B4D-4863-BB43-C152C9E6E672}" srcOrd="2" destOrd="0" parTransId="{32B62FA7-8DAD-4AE2-9371-34D4A09C9B31}" sibTransId="{9BF73C3A-4094-4731-A51C-F7705256F5D6}"/>
    <dgm:cxn modelId="{BC884E76-A017-4141-A459-5EF804585E25}" type="presOf" srcId="{44994751-84FF-4384-B235-CD26FE605421}" destId="{A9BD719F-AA06-4ACA-ACD0-00FE87D70FCE}" srcOrd="0" destOrd="0" presId="urn:microsoft.com/office/officeart/2018/2/layout/IconVerticalSolidList"/>
    <dgm:cxn modelId="{BA27CE59-CB3D-4B8A-93B0-2B5589DA0892}" srcId="{5201F9AD-772A-48FC-AC5F-B4E9EA0015F7}" destId="{26F24785-30CB-44D7-8CB6-27C27B987D49}" srcOrd="1" destOrd="0" parTransId="{75A486E9-A094-40C2-BB9B-3FC289B894E2}" sibTransId="{56BC411B-202E-4F8A-A533-BBD083EAD5A1}"/>
    <dgm:cxn modelId="{2E2321D7-1577-4226-8A32-7D649E32D586}" srcId="{5201F9AD-772A-48FC-AC5F-B4E9EA0015F7}" destId="{44994751-84FF-4384-B235-CD26FE605421}" srcOrd="0" destOrd="0" parTransId="{1F1004A3-3B5E-4164-8DC9-4C802A53F66E}" sibTransId="{6CBF5740-F9CE-4C48-AEEE-A2255B353D19}"/>
    <dgm:cxn modelId="{16FFC5E9-0141-49DE-8486-3882C0359FC4}" type="presOf" srcId="{7594BB93-6B4D-4863-BB43-C152C9E6E672}" destId="{585EFC8D-075B-4D8B-A64A-9219E00317C1}" srcOrd="0" destOrd="0" presId="urn:microsoft.com/office/officeart/2018/2/layout/IconVerticalSolidList"/>
    <dgm:cxn modelId="{066F39EF-774C-4B56-A975-885A4B6E3B50}" type="presOf" srcId="{26F24785-30CB-44D7-8CB6-27C27B987D49}" destId="{3FDD2F65-9683-4114-A121-3C7C7597C4C4}" srcOrd="0" destOrd="0" presId="urn:microsoft.com/office/officeart/2018/2/layout/IconVerticalSolidList"/>
    <dgm:cxn modelId="{68E9BC48-25D5-4C28-88C7-781D555D2DAF}" type="presParOf" srcId="{E6759147-A67F-4328-89BE-1E0A99971374}" destId="{C95C5684-A4C5-43BC-82DD-6BD3385E4F3B}" srcOrd="0" destOrd="0" presId="urn:microsoft.com/office/officeart/2018/2/layout/IconVerticalSolidList"/>
    <dgm:cxn modelId="{EB1A1C1E-1F7B-4A06-8E2A-3124F18DC453}" type="presParOf" srcId="{C95C5684-A4C5-43BC-82DD-6BD3385E4F3B}" destId="{7932799A-4449-40DF-B491-BA9E97002E53}" srcOrd="0" destOrd="0" presId="urn:microsoft.com/office/officeart/2018/2/layout/IconVerticalSolidList"/>
    <dgm:cxn modelId="{D528E664-5313-4D50-8DE6-369B47895BAF}" type="presParOf" srcId="{C95C5684-A4C5-43BC-82DD-6BD3385E4F3B}" destId="{41A9E9B5-E658-45D0-AC69-138793DA413D}" srcOrd="1" destOrd="0" presId="urn:microsoft.com/office/officeart/2018/2/layout/IconVerticalSolidList"/>
    <dgm:cxn modelId="{64682636-BE4D-408A-8F80-7964328FB310}" type="presParOf" srcId="{C95C5684-A4C5-43BC-82DD-6BD3385E4F3B}" destId="{5C1F775F-1268-459E-A57E-FA405D45D27C}" srcOrd="2" destOrd="0" presId="urn:microsoft.com/office/officeart/2018/2/layout/IconVerticalSolidList"/>
    <dgm:cxn modelId="{D13429BF-1248-45A5-B671-A9DFDF699D89}" type="presParOf" srcId="{C95C5684-A4C5-43BC-82DD-6BD3385E4F3B}" destId="{A9BD719F-AA06-4ACA-ACD0-00FE87D70FCE}" srcOrd="3" destOrd="0" presId="urn:microsoft.com/office/officeart/2018/2/layout/IconVerticalSolidList"/>
    <dgm:cxn modelId="{CF15462B-FEE8-4F24-960D-C99EB88D6749}" type="presParOf" srcId="{E6759147-A67F-4328-89BE-1E0A99971374}" destId="{E3AC7950-3447-4E2D-B92A-791472A80AB3}" srcOrd="1" destOrd="0" presId="urn:microsoft.com/office/officeart/2018/2/layout/IconVerticalSolidList"/>
    <dgm:cxn modelId="{60EC89FF-A994-4F1F-93AE-D00ED136599E}" type="presParOf" srcId="{E6759147-A67F-4328-89BE-1E0A99971374}" destId="{5B24F63D-83B2-4A77-BAAD-8F7C49216EC7}" srcOrd="2" destOrd="0" presId="urn:microsoft.com/office/officeart/2018/2/layout/IconVerticalSolidList"/>
    <dgm:cxn modelId="{616B8DEE-FC02-41BB-8E21-6FADD85340E0}" type="presParOf" srcId="{5B24F63D-83B2-4A77-BAAD-8F7C49216EC7}" destId="{7FF396EA-50CC-4935-9046-E90A37F81352}" srcOrd="0" destOrd="0" presId="urn:microsoft.com/office/officeart/2018/2/layout/IconVerticalSolidList"/>
    <dgm:cxn modelId="{81CB0F97-BE69-4FA0-91A9-3DC3159837BB}" type="presParOf" srcId="{5B24F63D-83B2-4A77-BAAD-8F7C49216EC7}" destId="{36D07075-9396-438D-B467-113CEA71AC4E}" srcOrd="1" destOrd="0" presId="urn:microsoft.com/office/officeart/2018/2/layout/IconVerticalSolidList"/>
    <dgm:cxn modelId="{169A4C17-1AD1-4A9C-B6FE-B19290557CD9}" type="presParOf" srcId="{5B24F63D-83B2-4A77-BAAD-8F7C49216EC7}" destId="{6B4AA59D-C463-43C7-916E-764D5BBBBEEF}" srcOrd="2" destOrd="0" presId="urn:microsoft.com/office/officeart/2018/2/layout/IconVerticalSolidList"/>
    <dgm:cxn modelId="{46BC5D91-45FF-4B10-B067-7B468F246E8F}" type="presParOf" srcId="{5B24F63D-83B2-4A77-BAAD-8F7C49216EC7}" destId="{3FDD2F65-9683-4114-A121-3C7C7597C4C4}" srcOrd="3" destOrd="0" presId="urn:microsoft.com/office/officeart/2018/2/layout/IconVerticalSolidList"/>
    <dgm:cxn modelId="{43F98B2D-811B-49C3-9E33-503F40D8BDFC}" type="presParOf" srcId="{E6759147-A67F-4328-89BE-1E0A99971374}" destId="{C95E198A-8077-41DE-9298-43FC5F530E05}" srcOrd="3" destOrd="0" presId="urn:microsoft.com/office/officeart/2018/2/layout/IconVerticalSolidList"/>
    <dgm:cxn modelId="{DA8E7A36-684D-41DC-8C2E-202DC2244159}" type="presParOf" srcId="{E6759147-A67F-4328-89BE-1E0A99971374}" destId="{477F440A-4F56-48B2-9B30-D3E9B3939696}" srcOrd="4" destOrd="0" presId="urn:microsoft.com/office/officeart/2018/2/layout/IconVerticalSolidList"/>
    <dgm:cxn modelId="{E6A56BEC-78B1-4849-B192-CD55413BB1F8}" type="presParOf" srcId="{477F440A-4F56-48B2-9B30-D3E9B3939696}" destId="{C304CBD3-9356-4F43-A65E-0368290407A9}" srcOrd="0" destOrd="0" presId="urn:microsoft.com/office/officeart/2018/2/layout/IconVerticalSolidList"/>
    <dgm:cxn modelId="{D127302D-A84E-488E-AD04-816CF7372542}" type="presParOf" srcId="{477F440A-4F56-48B2-9B30-D3E9B3939696}" destId="{377021B6-6255-4FFA-A9A9-7EC56B9FA6CB}" srcOrd="1" destOrd="0" presId="urn:microsoft.com/office/officeart/2018/2/layout/IconVerticalSolidList"/>
    <dgm:cxn modelId="{7E35B24B-A6A1-4CD8-8AC8-EEFE9D72665F}" type="presParOf" srcId="{477F440A-4F56-48B2-9B30-D3E9B3939696}" destId="{8C6C820F-BD00-4CC5-8B9E-99B5C2D934E5}" srcOrd="2" destOrd="0" presId="urn:microsoft.com/office/officeart/2018/2/layout/IconVerticalSolidList"/>
    <dgm:cxn modelId="{D25F5DE6-6CA3-4E42-9030-9E5AA28AE0D8}" type="presParOf" srcId="{477F440A-4F56-48B2-9B30-D3E9B3939696}" destId="{585EFC8D-075B-4D8B-A64A-9219E00317C1}" srcOrd="3" destOrd="0" presId="urn:microsoft.com/office/officeart/2018/2/layout/IconVerticalSolidList"/>
    <dgm:cxn modelId="{E5814C46-46B2-4B43-B3FA-BF5FCF28DDF8}" type="presParOf" srcId="{E6759147-A67F-4328-89BE-1E0A99971374}" destId="{BE0F0EFC-6B0C-4A55-8408-2FC3420CD810}" srcOrd="5" destOrd="0" presId="urn:microsoft.com/office/officeart/2018/2/layout/IconVerticalSolidList"/>
    <dgm:cxn modelId="{D60F2E90-63CD-4E27-9ECA-12BFD70FC4DF}" type="presParOf" srcId="{E6759147-A67F-4328-89BE-1E0A99971374}" destId="{50515184-76E0-40ED-A0B7-FEB7C6EC93BD}" srcOrd="6" destOrd="0" presId="urn:microsoft.com/office/officeart/2018/2/layout/IconVerticalSolidList"/>
    <dgm:cxn modelId="{7FF4F81F-8A4C-4A20-91CA-6A1D789D775D}" type="presParOf" srcId="{50515184-76E0-40ED-A0B7-FEB7C6EC93BD}" destId="{1A284EB2-78F1-466A-8488-A8D2CE4434CA}" srcOrd="0" destOrd="0" presId="urn:microsoft.com/office/officeart/2018/2/layout/IconVerticalSolidList"/>
    <dgm:cxn modelId="{5E9B2944-E58A-4494-888A-E445DA07EDE7}" type="presParOf" srcId="{50515184-76E0-40ED-A0B7-FEB7C6EC93BD}" destId="{E3C2E6B4-324A-4011-8690-97C84B004B15}" srcOrd="1" destOrd="0" presId="urn:microsoft.com/office/officeart/2018/2/layout/IconVerticalSolidList"/>
    <dgm:cxn modelId="{32F24F3C-E91C-4834-9656-32CEA085B414}" type="presParOf" srcId="{50515184-76E0-40ED-A0B7-FEB7C6EC93BD}" destId="{1B49B600-B00E-4029-8E92-91407843AE04}" srcOrd="2" destOrd="0" presId="urn:microsoft.com/office/officeart/2018/2/layout/IconVerticalSolidList"/>
    <dgm:cxn modelId="{A8635B54-F074-429D-B1CA-9B345DCE4539}" type="presParOf" srcId="{50515184-76E0-40ED-A0B7-FEB7C6EC93BD}" destId="{B7EADC78-C2D5-4BC7-8C31-B01EDEBF381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C4DF56-0358-43C4-B352-5BE5DA0BD375}" type="doc">
      <dgm:prSet loTypeId="urn:microsoft.com/office/officeart/2005/8/layout/vList3" loCatId="list" qsTypeId="urn:microsoft.com/office/officeart/2005/8/quickstyle/simple1" qsCatId="simple" csTypeId="urn:microsoft.com/office/officeart/2005/8/colors/accent1_2" csCatId="accent1" phldr="1"/>
      <dgm:spPr/>
    </dgm:pt>
    <dgm:pt modelId="{9611B29C-C7C0-4BA2-90F8-12C21B54C2B9}">
      <dgm:prSet phldrT="[Text]"/>
      <dgm:spPr/>
      <dgm:t>
        <a:bodyPr/>
        <a:lstStyle/>
        <a:p>
          <a:r>
            <a:rPr lang="en-US" dirty="0"/>
            <a:t>Flooding</a:t>
          </a:r>
        </a:p>
      </dgm:t>
    </dgm:pt>
    <dgm:pt modelId="{32845D30-EE1C-4828-AEB0-62086B09B550}" type="parTrans" cxnId="{5FC8BD91-2176-450D-8F17-62DA2C5EF5D1}">
      <dgm:prSet/>
      <dgm:spPr/>
      <dgm:t>
        <a:bodyPr/>
        <a:lstStyle/>
        <a:p>
          <a:endParaRPr lang="en-US"/>
        </a:p>
      </dgm:t>
    </dgm:pt>
    <dgm:pt modelId="{F6C2D293-BA46-4436-900C-EB1F8D2F5318}" type="sibTrans" cxnId="{5FC8BD91-2176-450D-8F17-62DA2C5EF5D1}">
      <dgm:prSet/>
      <dgm:spPr/>
      <dgm:t>
        <a:bodyPr/>
        <a:lstStyle/>
        <a:p>
          <a:endParaRPr lang="en-US"/>
        </a:p>
      </dgm:t>
    </dgm:pt>
    <dgm:pt modelId="{1B9F65FA-A3C8-47E4-932F-0BF32A132C8C}">
      <dgm:prSet phldrT="[Text]"/>
      <dgm:spPr/>
      <dgm:t>
        <a:bodyPr/>
        <a:lstStyle/>
        <a:p>
          <a:r>
            <a:rPr lang="en-US" dirty="0"/>
            <a:t>Wildfire</a:t>
          </a:r>
        </a:p>
      </dgm:t>
    </dgm:pt>
    <dgm:pt modelId="{19ECE20F-AF52-49DB-81D8-CF57116AB744}" type="parTrans" cxnId="{54D63499-AA67-41FC-B88A-2C0154074E52}">
      <dgm:prSet/>
      <dgm:spPr/>
      <dgm:t>
        <a:bodyPr/>
        <a:lstStyle/>
        <a:p>
          <a:endParaRPr lang="en-US"/>
        </a:p>
      </dgm:t>
    </dgm:pt>
    <dgm:pt modelId="{F2506C2E-6377-4510-BF2D-2572062E79A7}" type="sibTrans" cxnId="{54D63499-AA67-41FC-B88A-2C0154074E52}">
      <dgm:prSet/>
      <dgm:spPr/>
      <dgm:t>
        <a:bodyPr/>
        <a:lstStyle/>
        <a:p>
          <a:endParaRPr lang="en-US"/>
        </a:p>
      </dgm:t>
    </dgm:pt>
    <dgm:pt modelId="{265C0D53-E933-4F71-9349-502915A42BC3}">
      <dgm:prSet phldrT="[Text]"/>
      <dgm:spPr/>
      <dgm:t>
        <a:bodyPr/>
        <a:lstStyle/>
        <a:p>
          <a:r>
            <a:rPr lang="en-US" dirty="0"/>
            <a:t>High-wind event (tornado, derecho)</a:t>
          </a:r>
        </a:p>
      </dgm:t>
    </dgm:pt>
    <dgm:pt modelId="{406B5C94-1CC4-43B1-AB30-618111909C5C}" type="parTrans" cxnId="{90A1D276-BACC-4B77-A0B0-9A1FE8857DAF}">
      <dgm:prSet/>
      <dgm:spPr/>
      <dgm:t>
        <a:bodyPr/>
        <a:lstStyle/>
        <a:p>
          <a:endParaRPr lang="en-US"/>
        </a:p>
      </dgm:t>
    </dgm:pt>
    <dgm:pt modelId="{2D39F086-4773-4970-8962-8D43E9200854}" type="sibTrans" cxnId="{90A1D276-BACC-4B77-A0B0-9A1FE8857DAF}">
      <dgm:prSet/>
      <dgm:spPr/>
      <dgm:t>
        <a:bodyPr/>
        <a:lstStyle/>
        <a:p>
          <a:endParaRPr lang="en-US"/>
        </a:p>
      </dgm:t>
    </dgm:pt>
    <dgm:pt modelId="{74CA0421-E591-40EF-B5E2-82C6D52DBD51}">
      <dgm:prSet phldrT="[Text]"/>
      <dgm:spPr/>
      <dgm:t>
        <a:bodyPr/>
        <a:lstStyle/>
        <a:p>
          <a:r>
            <a:rPr lang="en-US" dirty="0"/>
            <a:t>Winter-storm </a:t>
          </a:r>
        </a:p>
      </dgm:t>
    </dgm:pt>
    <dgm:pt modelId="{65A561F3-EF2E-4B39-9E83-6F5AAAAF3966}" type="parTrans" cxnId="{624A9971-0D6C-4C21-8E7C-D22F6A0AA764}">
      <dgm:prSet/>
      <dgm:spPr/>
      <dgm:t>
        <a:bodyPr/>
        <a:lstStyle/>
        <a:p>
          <a:endParaRPr lang="en-US"/>
        </a:p>
      </dgm:t>
    </dgm:pt>
    <dgm:pt modelId="{37CDF356-DDB5-4E65-8397-9087CB4586E8}" type="sibTrans" cxnId="{624A9971-0D6C-4C21-8E7C-D22F6A0AA764}">
      <dgm:prSet/>
      <dgm:spPr/>
      <dgm:t>
        <a:bodyPr/>
        <a:lstStyle/>
        <a:p>
          <a:endParaRPr lang="en-US"/>
        </a:p>
      </dgm:t>
    </dgm:pt>
    <dgm:pt modelId="{4AB31CB9-0B99-462B-8C89-84D96631DC87}">
      <dgm:prSet phldrT="[Text]"/>
      <dgm:spPr/>
      <dgm:t>
        <a:bodyPr/>
        <a:lstStyle/>
        <a:p>
          <a:r>
            <a:rPr lang="en-US" dirty="0"/>
            <a:t>Acute pollution</a:t>
          </a:r>
        </a:p>
      </dgm:t>
    </dgm:pt>
    <dgm:pt modelId="{3557B78B-EB6E-4246-B30C-2F30C60E08A2}" type="parTrans" cxnId="{B008FB28-D4B9-466D-88FB-9483DD9E045F}">
      <dgm:prSet/>
      <dgm:spPr/>
      <dgm:t>
        <a:bodyPr/>
        <a:lstStyle/>
        <a:p>
          <a:endParaRPr lang="en-US"/>
        </a:p>
      </dgm:t>
    </dgm:pt>
    <dgm:pt modelId="{208344E1-8A4B-4DE8-87DD-C889F590D152}" type="sibTrans" cxnId="{B008FB28-D4B9-466D-88FB-9483DD9E045F}">
      <dgm:prSet/>
      <dgm:spPr/>
      <dgm:t>
        <a:bodyPr/>
        <a:lstStyle/>
        <a:p>
          <a:endParaRPr lang="en-US"/>
        </a:p>
      </dgm:t>
    </dgm:pt>
    <dgm:pt modelId="{7328A366-B378-4D5F-8EF9-FFA1638F06E1}">
      <dgm:prSet phldrT="[Text]"/>
      <dgm:spPr/>
      <dgm:t>
        <a:bodyPr/>
        <a:lstStyle/>
        <a:p>
          <a:r>
            <a:rPr lang="en-US" dirty="0"/>
            <a:t>Excessive heat with power-outage</a:t>
          </a:r>
        </a:p>
      </dgm:t>
    </dgm:pt>
    <dgm:pt modelId="{4A454648-F0FB-42C9-9F36-0B02318BE1AA}" type="parTrans" cxnId="{58D9DDE8-593F-4211-BA0B-A30160CA7BBA}">
      <dgm:prSet/>
      <dgm:spPr/>
      <dgm:t>
        <a:bodyPr/>
        <a:lstStyle/>
        <a:p>
          <a:endParaRPr lang="en-US"/>
        </a:p>
      </dgm:t>
    </dgm:pt>
    <dgm:pt modelId="{5B251D1C-B0C3-4694-84AA-3EABF888D54C}" type="sibTrans" cxnId="{58D9DDE8-593F-4211-BA0B-A30160CA7BBA}">
      <dgm:prSet/>
      <dgm:spPr/>
      <dgm:t>
        <a:bodyPr/>
        <a:lstStyle/>
        <a:p>
          <a:endParaRPr lang="en-US"/>
        </a:p>
      </dgm:t>
    </dgm:pt>
    <dgm:pt modelId="{FCCC1A9A-E7C5-4060-B9C4-67583D45B2E5}" type="pres">
      <dgm:prSet presAssocID="{98C4DF56-0358-43C4-B352-5BE5DA0BD375}" presName="linearFlow" presStyleCnt="0">
        <dgm:presLayoutVars>
          <dgm:dir/>
          <dgm:resizeHandles val="exact"/>
        </dgm:presLayoutVars>
      </dgm:prSet>
      <dgm:spPr/>
    </dgm:pt>
    <dgm:pt modelId="{4058AA3C-7DC4-4FDB-AB79-A2FAEC2984EA}" type="pres">
      <dgm:prSet presAssocID="{9611B29C-C7C0-4BA2-90F8-12C21B54C2B9}" presName="composite" presStyleCnt="0"/>
      <dgm:spPr/>
    </dgm:pt>
    <dgm:pt modelId="{7B8804B6-8E41-4F29-A765-98C4B237AEC9}" type="pres">
      <dgm:prSet presAssocID="{9611B29C-C7C0-4BA2-90F8-12C21B54C2B9}" presName="imgShp" presStyleLbl="fgImgPlac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ve outline"/>
        </a:ext>
      </dgm:extLst>
    </dgm:pt>
    <dgm:pt modelId="{7E278781-C35D-4923-88A9-5BF91A2FB20B}" type="pres">
      <dgm:prSet presAssocID="{9611B29C-C7C0-4BA2-90F8-12C21B54C2B9}" presName="txShp" presStyleLbl="node1" presStyleIdx="0" presStyleCnt="6" custScaleX="87575">
        <dgm:presLayoutVars>
          <dgm:bulletEnabled val="1"/>
        </dgm:presLayoutVars>
      </dgm:prSet>
      <dgm:spPr/>
    </dgm:pt>
    <dgm:pt modelId="{2033C074-901B-4414-8EB8-AF2E0E45D5DE}" type="pres">
      <dgm:prSet presAssocID="{F6C2D293-BA46-4436-900C-EB1F8D2F5318}" presName="spacing" presStyleCnt="0"/>
      <dgm:spPr/>
    </dgm:pt>
    <dgm:pt modelId="{2A7620BB-C26E-42B5-894C-BA979955AF42}" type="pres">
      <dgm:prSet presAssocID="{1B9F65FA-A3C8-47E4-932F-0BF32A132C8C}" presName="composite" presStyleCnt="0"/>
      <dgm:spPr/>
    </dgm:pt>
    <dgm:pt modelId="{1C02A320-6BDD-4802-85F7-FAE80810924C}" type="pres">
      <dgm:prSet presAssocID="{1B9F65FA-A3C8-47E4-932F-0BF32A132C8C}" presName="imgShp" presStyleLbl="fgImgPlac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ire outline"/>
        </a:ext>
      </dgm:extLst>
    </dgm:pt>
    <dgm:pt modelId="{26F43586-8F27-4C09-A2D6-A11C21B2DCF9}" type="pres">
      <dgm:prSet presAssocID="{1B9F65FA-A3C8-47E4-932F-0BF32A132C8C}" presName="txShp" presStyleLbl="node1" presStyleIdx="1" presStyleCnt="6" custScaleX="87575">
        <dgm:presLayoutVars>
          <dgm:bulletEnabled val="1"/>
        </dgm:presLayoutVars>
      </dgm:prSet>
      <dgm:spPr/>
    </dgm:pt>
    <dgm:pt modelId="{107A86E2-DAD1-405D-ADC5-C3DD2D7DEB03}" type="pres">
      <dgm:prSet presAssocID="{F2506C2E-6377-4510-BF2D-2572062E79A7}" presName="spacing" presStyleCnt="0"/>
      <dgm:spPr/>
    </dgm:pt>
    <dgm:pt modelId="{0FFBBDC7-FC54-4A0B-9D6B-AD3197091A75}" type="pres">
      <dgm:prSet presAssocID="{265C0D53-E933-4F71-9349-502915A42BC3}" presName="composite" presStyleCnt="0"/>
      <dgm:spPr/>
    </dgm:pt>
    <dgm:pt modelId="{F14E6553-8CC9-4F44-A5CA-C81504E7D953}" type="pres">
      <dgm:prSet presAssocID="{265C0D53-E933-4F71-9349-502915A42BC3}" presName="imgShp" presStyleLbl="fgImgPlac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ornado outline"/>
        </a:ext>
      </dgm:extLst>
    </dgm:pt>
    <dgm:pt modelId="{39D07A1B-8A5F-4F7F-AC8D-5CF0CCD4DC80}" type="pres">
      <dgm:prSet presAssocID="{265C0D53-E933-4F71-9349-502915A42BC3}" presName="txShp" presStyleLbl="node1" presStyleIdx="2" presStyleCnt="6" custScaleX="87575">
        <dgm:presLayoutVars>
          <dgm:bulletEnabled val="1"/>
        </dgm:presLayoutVars>
      </dgm:prSet>
      <dgm:spPr/>
    </dgm:pt>
    <dgm:pt modelId="{5C0324DE-BE2C-49F1-A59D-F9E1C7B15A2F}" type="pres">
      <dgm:prSet presAssocID="{2D39F086-4773-4970-8962-8D43E9200854}" presName="spacing" presStyleCnt="0"/>
      <dgm:spPr/>
    </dgm:pt>
    <dgm:pt modelId="{8A0F9C56-9934-4A4E-AA58-B00A183D1D9C}" type="pres">
      <dgm:prSet presAssocID="{74CA0421-E591-40EF-B5E2-82C6D52DBD51}" presName="composite" presStyleCnt="0"/>
      <dgm:spPr/>
    </dgm:pt>
    <dgm:pt modelId="{E20F28D7-2421-45D4-9F7D-D1246220C1C1}" type="pres">
      <dgm:prSet presAssocID="{74CA0421-E591-40EF-B5E2-82C6D52DBD51}" presName="imgShp" presStyleLbl="fgImgPlac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nowflake outline"/>
        </a:ext>
      </dgm:extLst>
    </dgm:pt>
    <dgm:pt modelId="{FC51146F-61B6-467C-B71C-3568D8B164EF}" type="pres">
      <dgm:prSet presAssocID="{74CA0421-E591-40EF-B5E2-82C6D52DBD51}" presName="txShp" presStyleLbl="node1" presStyleIdx="3" presStyleCnt="6" custScaleX="87575">
        <dgm:presLayoutVars>
          <dgm:bulletEnabled val="1"/>
        </dgm:presLayoutVars>
      </dgm:prSet>
      <dgm:spPr/>
    </dgm:pt>
    <dgm:pt modelId="{DA5DEFBA-8B66-459D-8BD9-88C2D72AE599}" type="pres">
      <dgm:prSet presAssocID="{37CDF356-DDB5-4E65-8397-9087CB4586E8}" presName="spacing" presStyleCnt="0"/>
      <dgm:spPr/>
    </dgm:pt>
    <dgm:pt modelId="{5590BD65-4D7E-4902-8C51-6A2868AFED74}" type="pres">
      <dgm:prSet presAssocID="{4AB31CB9-0B99-462B-8C89-84D96631DC87}" presName="composite" presStyleCnt="0"/>
      <dgm:spPr/>
    </dgm:pt>
    <dgm:pt modelId="{C2ECDED7-9760-4E56-835F-6350EB013EE6}" type="pres">
      <dgm:prSet presAssocID="{4AB31CB9-0B99-462B-8C89-84D96631DC87}" presName="imgShp" presStyleLbl="fgImgPlac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Radioactive outline"/>
        </a:ext>
      </dgm:extLst>
    </dgm:pt>
    <dgm:pt modelId="{877DC6E0-690D-4A8C-8434-405343613532}" type="pres">
      <dgm:prSet presAssocID="{4AB31CB9-0B99-462B-8C89-84D96631DC87}" presName="txShp" presStyleLbl="node1" presStyleIdx="4" presStyleCnt="6" custScaleX="87575">
        <dgm:presLayoutVars>
          <dgm:bulletEnabled val="1"/>
        </dgm:presLayoutVars>
      </dgm:prSet>
      <dgm:spPr/>
    </dgm:pt>
    <dgm:pt modelId="{C74D6065-3954-4F13-9494-F40B837C7369}" type="pres">
      <dgm:prSet presAssocID="{208344E1-8A4B-4DE8-87DD-C889F590D152}" presName="spacing" presStyleCnt="0"/>
      <dgm:spPr/>
    </dgm:pt>
    <dgm:pt modelId="{D79A142A-7B08-4D06-8AF3-DE95437CF187}" type="pres">
      <dgm:prSet presAssocID="{7328A366-B378-4D5F-8EF9-FFA1638F06E1}" presName="composite" presStyleCnt="0"/>
      <dgm:spPr/>
    </dgm:pt>
    <dgm:pt modelId="{834700D3-AA1A-47CA-B1AF-66E6BFEFADD5}" type="pres">
      <dgm:prSet presAssocID="{7328A366-B378-4D5F-8EF9-FFA1638F06E1}" presName="imgShp" presStyleLbl="fgImgPlac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High temperature outline"/>
        </a:ext>
      </dgm:extLst>
    </dgm:pt>
    <dgm:pt modelId="{301D4F84-7F2E-4D8D-B80A-E16DAFE3A1AB}" type="pres">
      <dgm:prSet presAssocID="{7328A366-B378-4D5F-8EF9-FFA1638F06E1}" presName="txShp" presStyleLbl="node1" presStyleIdx="5" presStyleCnt="6" custScaleX="87575">
        <dgm:presLayoutVars>
          <dgm:bulletEnabled val="1"/>
        </dgm:presLayoutVars>
      </dgm:prSet>
      <dgm:spPr/>
    </dgm:pt>
  </dgm:ptLst>
  <dgm:cxnLst>
    <dgm:cxn modelId="{B008FB28-D4B9-466D-88FB-9483DD9E045F}" srcId="{98C4DF56-0358-43C4-B352-5BE5DA0BD375}" destId="{4AB31CB9-0B99-462B-8C89-84D96631DC87}" srcOrd="4" destOrd="0" parTransId="{3557B78B-EB6E-4246-B30C-2F30C60E08A2}" sibTransId="{208344E1-8A4B-4DE8-87DD-C889F590D152}"/>
    <dgm:cxn modelId="{0007BF37-44FF-48C9-BC66-48AB37592C12}" type="presOf" srcId="{4AB31CB9-0B99-462B-8C89-84D96631DC87}" destId="{877DC6E0-690D-4A8C-8434-405343613532}" srcOrd="0" destOrd="0" presId="urn:microsoft.com/office/officeart/2005/8/layout/vList3"/>
    <dgm:cxn modelId="{624A9971-0D6C-4C21-8E7C-D22F6A0AA764}" srcId="{98C4DF56-0358-43C4-B352-5BE5DA0BD375}" destId="{74CA0421-E591-40EF-B5E2-82C6D52DBD51}" srcOrd="3" destOrd="0" parTransId="{65A561F3-EF2E-4B39-9E83-6F5AAAAF3966}" sibTransId="{37CDF356-DDB5-4E65-8397-9087CB4586E8}"/>
    <dgm:cxn modelId="{C8547272-E043-4C18-BDAC-F1B6C7912F23}" type="presOf" srcId="{9611B29C-C7C0-4BA2-90F8-12C21B54C2B9}" destId="{7E278781-C35D-4923-88A9-5BF91A2FB20B}" srcOrd="0" destOrd="0" presId="urn:microsoft.com/office/officeart/2005/8/layout/vList3"/>
    <dgm:cxn modelId="{5EB26B53-C1F4-4B55-8C03-D0ED78A2BF5E}" type="presOf" srcId="{265C0D53-E933-4F71-9349-502915A42BC3}" destId="{39D07A1B-8A5F-4F7F-AC8D-5CF0CCD4DC80}" srcOrd="0" destOrd="0" presId="urn:microsoft.com/office/officeart/2005/8/layout/vList3"/>
    <dgm:cxn modelId="{90A1D276-BACC-4B77-A0B0-9A1FE8857DAF}" srcId="{98C4DF56-0358-43C4-B352-5BE5DA0BD375}" destId="{265C0D53-E933-4F71-9349-502915A42BC3}" srcOrd="2" destOrd="0" parTransId="{406B5C94-1CC4-43B1-AB30-618111909C5C}" sibTransId="{2D39F086-4773-4970-8962-8D43E9200854}"/>
    <dgm:cxn modelId="{5FC8BD91-2176-450D-8F17-62DA2C5EF5D1}" srcId="{98C4DF56-0358-43C4-B352-5BE5DA0BD375}" destId="{9611B29C-C7C0-4BA2-90F8-12C21B54C2B9}" srcOrd="0" destOrd="0" parTransId="{32845D30-EE1C-4828-AEB0-62086B09B550}" sibTransId="{F6C2D293-BA46-4436-900C-EB1F8D2F5318}"/>
    <dgm:cxn modelId="{D45C1694-DC81-4527-87EF-D5121B37B174}" type="presOf" srcId="{1B9F65FA-A3C8-47E4-932F-0BF32A132C8C}" destId="{26F43586-8F27-4C09-A2D6-A11C21B2DCF9}" srcOrd="0" destOrd="0" presId="urn:microsoft.com/office/officeart/2005/8/layout/vList3"/>
    <dgm:cxn modelId="{B446C798-1FA6-46EC-95BE-828472C0B86E}" type="presOf" srcId="{7328A366-B378-4D5F-8EF9-FFA1638F06E1}" destId="{301D4F84-7F2E-4D8D-B80A-E16DAFE3A1AB}" srcOrd="0" destOrd="0" presId="urn:microsoft.com/office/officeart/2005/8/layout/vList3"/>
    <dgm:cxn modelId="{54D63499-AA67-41FC-B88A-2C0154074E52}" srcId="{98C4DF56-0358-43C4-B352-5BE5DA0BD375}" destId="{1B9F65FA-A3C8-47E4-932F-0BF32A132C8C}" srcOrd="1" destOrd="0" parTransId="{19ECE20F-AF52-49DB-81D8-CF57116AB744}" sibTransId="{F2506C2E-6377-4510-BF2D-2572062E79A7}"/>
    <dgm:cxn modelId="{FA9CD7C2-AA9C-4A0E-A0F7-ECDFBEC4BB2A}" type="presOf" srcId="{98C4DF56-0358-43C4-B352-5BE5DA0BD375}" destId="{FCCC1A9A-E7C5-4060-B9C4-67583D45B2E5}" srcOrd="0" destOrd="0" presId="urn:microsoft.com/office/officeart/2005/8/layout/vList3"/>
    <dgm:cxn modelId="{F18505E2-0550-4B27-9891-C0BFFA370E2F}" type="presOf" srcId="{74CA0421-E591-40EF-B5E2-82C6D52DBD51}" destId="{FC51146F-61B6-467C-B71C-3568D8B164EF}" srcOrd="0" destOrd="0" presId="urn:microsoft.com/office/officeart/2005/8/layout/vList3"/>
    <dgm:cxn modelId="{58D9DDE8-593F-4211-BA0B-A30160CA7BBA}" srcId="{98C4DF56-0358-43C4-B352-5BE5DA0BD375}" destId="{7328A366-B378-4D5F-8EF9-FFA1638F06E1}" srcOrd="5" destOrd="0" parTransId="{4A454648-F0FB-42C9-9F36-0B02318BE1AA}" sibTransId="{5B251D1C-B0C3-4694-84AA-3EABF888D54C}"/>
    <dgm:cxn modelId="{BC0130B6-F980-4386-9D28-0A57001B0F18}" type="presParOf" srcId="{FCCC1A9A-E7C5-4060-B9C4-67583D45B2E5}" destId="{4058AA3C-7DC4-4FDB-AB79-A2FAEC2984EA}" srcOrd="0" destOrd="0" presId="urn:microsoft.com/office/officeart/2005/8/layout/vList3"/>
    <dgm:cxn modelId="{20E31338-41E2-475D-9196-97D59754B2C1}" type="presParOf" srcId="{4058AA3C-7DC4-4FDB-AB79-A2FAEC2984EA}" destId="{7B8804B6-8E41-4F29-A765-98C4B237AEC9}" srcOrd="0" destOrd="0" presId="urn:microsoft.com/office/officeart/2005/8/layout/vList3"/>
    <dgm:cxn modelId="{CC879AC9-8B34-4A8F-B962-94CE2D55FF5A}" type="presParOf" srcId="{4058AA3C-7DC4-4FDB-AB79-A2FAEC2984EA}" destId="{7E278781-C35D-4923-88A9-5BF91A2FB20B}" srcOrd="1" destOrd="0" presId="urn:microsoft.com/office/officeart/2005/8/layout/vList3"/>
    <dgm:cxn modelId="{A8AB0609-8A3E-4C04-8AE3-E009A9A87DF6}" type="presParOf" srcId="{FCCC1A9A-E7C5-4060-B9C4-67583D45B2E5}" destId="{2033C074-901B-4414-8EB8-AF2E0E45D5DE}" srcOrd="1" destOrd="0" presId="urn:microsoft.com/office/officeart/2005/8/layout/vList3"/>
    <dgm:cxn modelId="{7D0AAA4D-209F-4FBB-9F32-3653EAB8B77A}" type="presParOf" srcId="{FCCC1A9A-E7C5-4060-B9C4-67583D45B2E5}" destId="{2A7620BB-C26E-42B5-894C-BA979955AF42}" srcOrd="2" destOrd="0" presId="urn:microsoft.com/office/officeart/2005/8/layout/vList3"/>
    <dgm:cxn modelId="{45958802-A425-48EF-AD89-9CADDC6CD5C7}" type="presParOf" srcId="{2A7620BB-C26E-42B5-894C-BA979955AF42}" destId="{1C02A320-6BDD-4802-85F7-FAE80810924C}" srcOrd="0" destOrd="0" presId="urn:microsoft.com/office/officeart/2005/8/layout/vList3"/>
    <dgm:cxn modelId="{374C143C-3A89-4FCF-B017-9256058A2DD8}" type="presParOf" srcId="{2A7620BB-C26E-42B5-894C-BA979955AF42}" destId="{26F43586-8F27-4C09-A2D6-A11C21B2DCF9}" srcOrd="1" destOrd="0" presId="urn:microsoft.com/office/officeart/2005/8/layout/vList3"/>
    <dgm:cxn modelId="{0B9E272C-D2D4-486F-9B66-71717F3AAB04}" type="presParOf" srcId="{FCCC1A9A-E7C5-4060-B9C4-67583D45B2E5}" destId="{107A86E2-DAD1-405D-ADC5-C3DD2D7DEB03}" srcOrd="3" destOrd="0" presId="urn:microsoft.com/office/officeart/2005/8/layout/vList3"/>
    <dgm:cxn modelId="{BAA3CF82-FBE1-45B1-A5A0-5005F22E3C9A}" type="presParOf" srcId="{FCCC1A9A-E7C5-4060-B9C4-67583D45B2E5}" destId="{0FFBBDC7-FC54-4A0B-9D6B-AD3197091A75}" srcOrd="4" destOrd="0" presId="urn:microsoft.com/office/officeart/2005/8/layout/vList3"/>
    <dgm:cxn modelId="{05062057-563C-4203-9C52-DA4D97535396}" type="presParOf" srcId="{0FFBBDC7-FC54-4A0B-9D6B-AD3197091A75}" destId="{F14E6553-8CC9-4F44-A5CA-C81504E7D953}" srcOrd="0" destOrd="0" presId="urn:microsoft.com/office/officeart/2005/8/layout/vList3"/>
    <dgm:cxn modelId="{3B5DA244-B384-490C-AD78-5BBB69A6B661}" type="presParOf" srcId="{0FFBBDC7-FC54-4A0B-9D6B-AD3197091A75}" destId="{39D07A1B-8A5F-4F7F-AC8D-5CF0CCD4DC80}" srcOrd="1" destOrd="0" presId="urn:microsoft.com/office/officeart/2005/8/layout/vList3"/>
    <dgm:cxn modelId="{82E645E5-3011-4C81-95AD-FBEA67F4FB6D}" type="presParOf" srcId="{FCCC1A9A-E7C5-4060-B9C4-67583D45B2E5}" destId="{5C0324DE-BE2C-49F1-A59D-F9E1C7B15A2F}" srcOrd="5" destOrd="0" presId="urn:microsoft.com/office/officeart/2005/8/layout/vList3"/>
    <dgm:cxn modelId="{82EE2EEE-2353-41DB-B03F-9032DF1927EB}" type="presParOf" srcId="{FCCC1A9A-E7C5-4060-B9C4-67583D45B2E5}" destId="{8A0F9C56-9934-4A4E-AA58-B00A183D1D9C}" srcOrd="6" destOrd="0" presId="urn:microsoft.com/office/officeart/2005/8/layout/vList3"/>
    <dgm:cxn modelId="{4FAE1C54-F344-4BD0-B406-7270BBE3B746}" type="presParOf" srcId="{8A0F9C56-9934-4A4E-AA58-B00A183D1D9C}" destId="{E20F28D7-2421-45D4-9F7D-D1246220C1C1}" srcOrd="0" destOrd="0" presId="urn:microsoft.com/office/officeart/2005/8/layout/vList3"/>
    <dgm:cxn modelId="{4701773E-9662-4108-8139-E7F96BEB0C20}" type="presParOf" srcId="{8A0F9C56-9934-4A4E-AA58-B00A183D1D9C}" destId="{FC51146F-61B6-467C-B71C-3568D8B164EF}" srcOrd="1" destOrd="0" presId="urn:microsoft.com/office/officeart/2005/8/layout/vList3"/>
    <dgm:cxn modelId="{0A4C6D71-1746-42DF-922B-CBC6FDF08779}" type="presParOf" srcId="{FCCC1A9A-E7C5-4060-B9C4-67583D45B2E5}" destId="{DA5DEFBA-8B66-459D-8BD9-88C2D72AE599}" srcOrd="7" destOrd="0" presId="urn:microsoft.com/office/officeart/2005/8/layout/vList3"/>
    <dgm:cxn modelId="{E31611CC-5386-4D49-A1B7-A64624D99CF0}" type="presParOf" srcId="{FCCC1A9A-E7C5-4060-B9C4-67583D45B2E5}" destId="{5590BD65-4D7E-4902-8C51-6A2868AFED74}" srcOrd="8" destOrd="0" presId="urn:microsoft.com/office/officeart/2005/8/layout/vList3"/>
    <dgm:cxn modelId="{69FE41DA-2A2E-4D2B-AFD0-1D4671F215F7}" type="presParOf" srcId="{5590BD65-4D7E-4902-8C51-6A2868AFED74}" destId="{C2ECDED7-9760-4E56-835F-6350EB013EE6}" srcOrd="0" destOrd="0" presId="urn:microsoft.com/office/officeart/2005/8/layout/vList3"/>
    <dgm:cxn modelId="{9BB85EDF-BA0C-4953-9794-7D937BBF60FC}" type="presParOf" srcId="{5590BD65-4D7E-4902-8C51-6A2868AFED74}" destId="{877DC6E0-690D-4A8C-8434-405343613532}" srcOrd="1" destOrd="0" presId="urn:microsoft.com/office/officeart/2005/8/layout/vList3"/>
    <dgm:cxn modelId="{7FB06F48-855A-4CD0-915F-E542F162D557}" type="presParOf" srcId="{FCCC1A9A-E7C5-4060-B9C4-67583D45B2E5}" destId="{C74D6065-3954-4F13-9494-F40B837C7369}" srcOrd="9" destOrd="0" presId="urn:microsoft.com/office/officeart/2005/8/layout/vList3"/>
    <dgm:cxn modelId="{C6CDFBCC-D132-43ED-85B9-6C6DB7037569}" type="presParOf" srcId="{FCCC1A9A-E7C5-4060-B9C4-67583D45B2E5}" destId="{D79A142A-7B08-4D06-8AF3-DE95437CF187}" srcOrd="10" destOrd="0" presId="urn:microsoft.com/office/officeart/2005/8/layout/vList3"/>
    <dgm:cxn modelId="{CBEB7A07-CE3A-4454-9566-19AD18F1FBA1}" type="presParOf" srcId="{D79A142A-7B08-4D06-8AF3-DE95437CF187}" destId="{834700D3-AA1A-47CA-B1AF-66E6BFEFADD5}" srcOrd="0" destOrd="0" presId="urn:microsoft.com/office/officeart/2005/8/layout/vList3"/>
    <dgm:cxn modelId="{52CA9585-5B56-4E6A-B633-46E357652D0E}" type="presParOf" srcId="{D79A142A-7B08-4D06-8AF3-DE95437CF187}" destId="{301D4F84-7F2E-4D8D-B80A-E16DAFE3A1A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2799A-4449-40DF-B491-BA9E97002E53}">
      <dsp:nvSpPr>
        <dsp:cNvPr id="0" name=""/>
        <dsp:cNvSpPr/>
      </dsp:nvSpPr>
      <dsp:spPr>
        <a:xfrm>
          <a:off x="0" y="1877"/>
          <a:ext cx="10709682" cy="9513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A9E9B5-E658-45D0-AC69-138793DA413D}">
      <dsp:nvSpPr>
        <dsp:cNvPr id="0" name=""/>
        <dsp:cNvSpPr/>
      </dsp:nvSpPr>
      <dsp:spPr>
        <a:xfrm>
          <a:off x="287772" y="215923"/>
          <a:ext cx="523223" cy="5232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BD719F-AA06-4ACA-ACD0-00FE87D70FCE}">
      <dsp:nvSpPr>
        <dsp:cNvPr id="0" name=""/>
        <dsp:cNvSpPr/>
      </dsp:nvSpPr>
      <dsp:spPr>
        <a:xfrm>
          <a:off x="1098769" y="1877"/>
          <a:ext cx="9610912" cy="951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81" tIns="100681" rIns="100681" bIns="100681"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2"/>
              </a:solidFill>
            </a:rPr>
            <a:t>Translate the highly complex system of disaster recovery into actionable steps.</a:t>
          </a:r>
        </a:p>
      </dsp:txBody>
      <dsp:txXfrm>
        <a:off x="1098769" y="1877"/>
        <a:ext cx="9610912" cy="951315"/>
      </dsp:txXfrm>
    </dsp:sp>
    <dsp:sp modelId="{7FF396EA-50CC-4935-9046-E90A37F81352}">
      <dsp:nvSpPr>
        <dsp:cNvPr id="0" name=""/>
        <dsp:cNvSpPr/>
      </dsp:nvSpPr>
      <dsp:spPr>
        <a:xfrm>
          <a:off x="0" y="1191021"/>
          <a:ext cx="10709682" cy="9513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D07075-9396-438D-B467-113CEA71AC4E}">
      <dsp:nvSpPr>
        <dsp:cNvPr id="0" name=""/>
        <dsp:cNvSpPr/>
      </dsp:nvSpPr>
      <dsp:spPr>
        <a:xfrm>
          <a:off x="287772" y="1405067"/>
          <a:ext cx="523223" cy="5232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DD2F65-9683-4114-A121-3C7C7597C4C4}">
      <dsp:nvSpPr>
        <dsp:cNvPr id="0" name=""/>
        <dsp:cNvSpPr/>
      </dsp:nvSpPr>
      <dsp:spPr>
        <a:xfrm>
          <a:off x="1098769" y="1191021"/>
          <a:ext cx="9610912" cy="951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81" tIns="100681" rIns="100681" bIns="100681"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2"/>
              </a:solidFill>
            </a:rPr>
            <a:t>Coordinate survivor information and ensure equitable distribution of resources from multiple agencies.</a:t>
          </a:r>
        </a:p>
      </dsp:txBody>
      <dsp:txXfrm>
        <a:off x="1098769" y="1191021"/>
        <a:ext cx="9610912" cy="951315"/>
      </dsp:txXfrm>
    </dsp:sp>
    <dsp:sp modelId="{C304CBD3-9356-4F43-A65E-0368290407A9}">
      <dsp:nvSpPr>
        <dsp:cNvPr id="0" name=""/>
        <dsp:cNvSpPr/>
      </dsp:nvSpPr>
      <dsp:spPr>
        <a:xfrm>
          <a:off x="0" y="2380165"/>
          <a:ext cx="10709682" cy="9513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7021B6-6255-4FFA-A9A9-7EC56B9FA6CB}">
      <dsp:nvSpPr>
        <dsp:cNvPr id="0" name=""/>
        <dsp:cNvSpPr/>
      </dsp:nvSpPr>
      <dsp:spPr>
        <a:xfrm>
          <a:off x="287772" y="2594211"/>
          <a:ext cx="523223" cy="5232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5EFC8D-075B-4D8B-A64A-9219E00317C1}">
      <dsp:nvSpPr>
        <dsp:cNvPr id="0" name=""/>
        <dsp:cNvSpPr/>
      </dsp:nvSpPr>
      <dsp:spPr>
        <a:xfrm>
          <a:off x="1098769" y="2380165"/>
          <a:ext cx="9610912" cy="951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81" tIns="100681" rIns="100681" bIns="100681"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2"/>
              </a:solidFill>
            </a:rPr>
            <a:t>Identify and secure sufficient resources to address the unmet needs of those most vulnerable to the impact of disasters.</a:t>
          </a:r>
        </a:p>
      </dsp:txBody>
      <dsp:txXfrm>
        <a:off x="1098769" y="2380165"/>
        <a:ext cx="9610912" cy="951315"/>
      </dsp:txXfrm>
    </dsp:sp>
    <dsp:sp modelId="{1A284EB2-78F1-466A-8488-A8D2CE4434CA}">
      <dsp:nvSpPr>
        <dsp:cNvPr id="0" name=""/>
        <dsp:cNvSpPr/>
      </dsp:nvSpPr>
      <dsp:spPr>
        <a:xfrm>
          <a:off x="0" y="3569310"/>
          <a:ext cx="10709682" cy="9513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C2E6B4-324A-4011-8690-97C84B004B15}">
      <dsp:nvSpPr>
        <dsp:cNvPr id="0" name=""/>
        <dsp:cNvSpPr/>
      </dsp:nvSpPr>
      <dsp:spPr>
        <a:xfrm>
          <a:off x="287772" y="3783356"/>
          <a:ext cx="523223" cy="5232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EADC78-C2D5-4BC7-8C31-B01EDEBF381B}">
      <dsp:nvSpPr>
        <dsp:cNvPr id="0" name=""/>
        <dsp:cNvSpPr/>
      </dsp:nvSpPr>
      <dsp:spPr>
        <a:xfrm>
          <a:off x="1098769" y="3569310"/>
          <a:ext cx="9610912" cy="951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81" tIns="100681" rIns="100681" bIns="100681"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2"/>
              </a:solidFill>
            </a:rPr>
            <a:t>Develop and sustain mid- to long-term recovery efforts. </a:t>
          </a:r>
        </a:p>
      </dsp:txBody>
      <dsp:txXfrm>
        <a:off x="1098769" y="3569310"/>
        <a:ext cx="9610912" cy="9513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78781-C35D-4923-88A9-5BF91A2FB20B}">
      <dsp:nvSpPr>
        <dsp:cNvPr id="0" name=""/>
        <dsp:cNvSpPr/>
      </dsp:nvSpPr>
      <dsp:spPr>
        <a:xfrm rot="10800000">
          <a:off x="1685062" y="2836"/>
          <a:ext cx="3817345" cy="72373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146"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Flooding</a:t>
          </a:r>
        </a:p>
      </dsp:txBody>
      <dsp:txXfrm rot="10800000">
        <a:off x="1865995" y="2836"/>
        <a:ext cx="3636412" cy="723732"/>
      </dsp:txXfrm>
    </dsp:sp>
    <dsp:sp modelId="{7B8804B6-8E41-4F29-A765-98C4B237AEC9}">
      <dsp:nvSpPr>
        <dsp:cNvPr id="0" name=""/>
        <dsp:cNvSpPr/>
      </dsp:nvSpPr>
      <dsp:spPr>
        <a:xfrm>
          <a:off x="1052396" y="2836"/>
          <a:ext cx="723732" cy="723732"/>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F43586-8F27-4C09-A2D6-A11C21B2DCF9}">
      <dsp:nvSpPr>
        <dsp:cNvPr id="0" name=""/>
        <dsp:cNvSpPr/>
      </dsp:nvSpPr>
      <dsp:spPr>
        <a:xfrm rot="10800000">
          <a:off x="1685062" y="942609"/>
          <a:ext cx="3817345" cy="72373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146"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Wildfire</a:t>
          </a:r>
        </a:p>
      </dsp:txBody>
      <dsp:txXfrm rot="10800000">
        <a:off x="1865995" y="942609"/>
        <a:ext cx="3636412" cy="723732"/>
      </dsp:txXfrm>
    </dsp:sp>
    <dsp:sp modelId="{1C02A320-6BDD-4802-85F7-FAE80810924C}">
      <dsp:nvSpPr>
        <dsp:cNvPr id="0" name=""/>
        <dsp:cNvSpPr/>
      </dsp:nvSpPr>
      <dsp:spPr>
        <a:xfrm>
          <a:off x="1052396" y="942609"/>
          <a:ext cx="723732" cy="723732"/>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D07A1B-8A5F-4F7F-AC8D-5CF0CCD4DC80}">
      <dsp:nvSpPr>
        <dsp:cNvPr id="0" name=""/>
        <dsp:cNvSpPr/>
      </dsp:nvSpPr>
      <dsp:spPr>
        <a:xfrm rot="10800000">
          <a:off x="1685062" y="1882382"/>
          <a:ext cx="3817345" cy="72373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146"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High-wind event (tornado, derecho)</a:t>
          </a:r>
        </a:p>
      </dsp:txBody>
      <dsp:txXfrm rot="10800000">
        <a:off x="1865995" y="1882382"/>
        <a:ext cx="3636412" cy="723732"/>
      </dsp:txXfrm>
    </dsp:sp>
    <dsp:sp modelId="{F14E6553-8CC9-4F44-A5CA-C81504E7D953}">
      <dsp:nvSpPr>
        <dsp:cNvPr id="0" name=""/>
        <dsp:cNvSpPr/>
      </dsp:nvSpPr>
      <dsp:spPr>
        <a:xfrm>
          <a:off x="1052396" y="1882382"/>
          <a:ext cx="723732" cy="723732"/>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51146F-61B6-467C-B71C-3568D8B164EF}">
      <dsp:nvSpPr>
        <dsp:cNvPr id="0" name=""/>
        <dsp:cNvSpPr/>
      </dsp:nvSpPr>
      <dsp:spPr>
        <a:xfrm rot="10800000">
          <a:off x="1685062" y="2822154"/>
          <a:ext cx="3817345" cy="72373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146"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Winter-storm </a:t>
          </a:r>
        </a:p>
      </dsp:txBody>
      <dsp:txXfrm rot="10800000">
        <a:off x="1865995" y="2822154"/>
        <a:ext cx="3636412" cy="723732"/>
      </dsp:txXfrm>
    </dsp:sp>
    <dsp:sp modelId="{E20F28D7-2421-45D4-9F7D-D1246220C1C1}">
      <dsp:nvSpPr>
        <dsp:cNvPr id="0" name=""/>
        <dsp:cNvSpPr/>
      </dsp:nvSpPr>
      <dsp:spPr>
        <a:xfrm>
          <a:off x="1052396" y="2822154"/>
          <a:ext cx="723732" cy="723732"/>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7DC6E0-690D-4A8C-8434-405343613532}">
      <dsp:nvSpPr>
        <dsp:cNvPr id="0" name=""/>
        <dsp:cNvSpPr/>
      </dsp:nvSpPr>
      <dsp:spPr>
        <a:xfrm rot="10800000">
          <a:off x="1685062" y="3761927"/>
          <a:ext cx="3817345" cy="72373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146"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Acute pollution</a:t>
          </a:r>
        </a:p>
      </dsp:txBody>
      <dsp:txXfrm rot="10800000">
        <a:off x="1865995" y="3761927"/>
        <a:ext cx="3636412" cy="723732"/>
      </dsp:txXfrm>
    </dsp:sp>
    <dsp:sp modelId="{C2ECDED7-9760-4E56-835F-6350EB013EE6}">
      <dsp:nvSpPr>
        <dsp:cNvPr id="0" name=""/>
        <dsp:cNvSpPr/>
      </dsp:nvSpPr>
      <dsp:spPr>
        <a:xfrm>
          <a:off x="1052396" y="3761927"/>
          <a:ext cx="723732" cy="723732"/>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1D4F84-7F2E-4D8D-B80A-E16DAFE3A1AB}">
      <dsp:nvSpPr>
        <dsp:cNvPr id="0" name=""/>
        <dsp:cNvSpPr/>
      </dsp:nvSpPr>
      <dsp:spPr>
        <a:xfrm rot="10800000">
          <a:off x="1685062" y="4701700"/>
          <a:ext cx="3817345" cy="72373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146"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Excessive heat with power-outage</a:t>
          </a:r>
        </a:p>
      </dsp:txBody>
      <dsp:txXfrm rot="10800000">
        <a:off x="1865995" y="4701700"/>
        <a:ext cx="3636412" cy="723732"/>
      </dsp:txXfrm>
    </dsp:sp>
    <dsp:sp modelId="{834700D3-AA1A-47CA-B1AF-66E6BFEFADD5}">
      <dsp:nvSpPr>
        <dsp:cNvPr id="0" name=""/>
        <dsp:cNvSpPr/>
      </dsp:nvSpPr>
      <dsp:spPr>
        <a:xfrm>
          <a:off x="1052396" y="4701700"/>
          <a:ext cx="723732" cy="723732"/>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5A0ED-AFFC-4628-8A58-F08467055A59}"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DBA63-042F-44B9-9A6E-7CFEAB8E1DFC}" type="slidenum">
              <a:rPr lang="en-US" smtClean="0"/>
              <a:t>‹#›</a:t>
            </a:fld>
            <a:endParaRPr lang="en-US"/>
          </a:p>
        </p:txBody>
      </p:sp>
    </p:spTree>
    <p:extLst>
      <p:ext uri="{BB962C8B-B14F-4D97-AF65-F5344CB8AC3E}">
        <p14:creationId xmlns:p14="http://schemas.microsoft.com/office/powerpoint/2010/main" val="1478391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Evergreen slide </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1FBCE-6609-FA47-9BC8-17DB2379AC7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12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Integrate risk (climate and weather) into housing development, workforce development…etc. </a:t>
            </a:r>
            <a:endParaRPr lang="en-US" dirty="0"/>
          </a:p>
        </p:txBody>
      </p:sp>
      <p:sp>
        <p:nvSpPr>
          <p:cNvPr id="4" name="Slide Number Placeholder 3"/>
          <p:cNvSpPr>
            <a:spLocks noGrp="1"/>
          </p:cNvSpPr>
          <p:nvPr>
            <p:ph type="sldNum" sz="quarter" idx="5"/>
          </p:nvPr>
        </p:nvSpPr>
        <p:spPr/>
        <p:txBody>
          <a:bodyPr/>
          <a:lstStyle/>
          <a:p>
            <a:fld id="{1F5DBA63-042F-44B9-9A6E-7CFEAB8E1DFC}" type="slidenum">
              <a:rPr lang="en-US" smtClean="0"/>
              <a:t>23</a:t>
            </a:fld>
            <a:endParaRPr lang="en-US"/>
          </a:p>
        </p:txBody>
      </p:sp>
    </p:spTree>
    <p:extLst>
      <p:ext uri="{BB962C8B-B14F-4D97-AF65-F5344CB8AC3E}">
        <p14:creationId xmlns:p14="http://schemas.microsoft.com/office/powerpoint/2010/main" val="361577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5DBA63-042F-44B9-9A6E-7CFEAB8E1DFC}" type="slidenum">
              <a:rPr lang="en-US" smtClean="0"/>
              <a:t>28</a:t>
            </a:fld>
            <a:endParaRPr lang="en-US"/>
          </a:p>
        </p:txBody>
      </p:sp>
    </p:spTree>
    <p:extLst>
      <p:ext uri="{BB962C8B-B14F-4D97-AF65-F5344CB8AC3E}">
        <p14:creationId xmlns:p14="http://schemas.microsoft.com/office/powerpoint/2010/main" val="800195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Kintsugi</a:t>
            </a:r>
          </a:p>
          <a:p>
            <a:r>
              <a:rPr lang="en-US" dirty="0"/>
              <a:t>Resilience is not what happens to you. It’s how you react to, respond to, and recovery from what happens to you.’ Jeffrey </a:t>
            </a:r>
            <a:r>
              <a:rPr lang="en-US" dirty="0" err="1"/>
              <a:t>Gitomer</a:t>
            </a:r>
            <a:endParaRPr lang="en-US" dirty="0"/>
          </a:p>
          <a:p>
            <a:r>
              <a:rPr lang="en-US" dirty="0"/>
              <a:t>Ascribing resilience to others is not an excuse. </a:t>
            </a:r>
          </a:p>
        </p:txBody>
      </p:sp>
      <p:sp>
        <p:nvSpPr>
          <p:cNvPr id="4" name="Slide Number Placeholder 3"/>
          <p:cNvSpPr>
            <a:spLocks noGrp="1"/>
          </p:cNvSpPr>
          <p:nvPr>
            <p:ph type="sldNum" sz="quarter" idx="5"/>
          </p:nvPr>
        </p:nvSpPr>
        <p:spPr/>
        <p:txBody>
          <a:bodyPr/>
          <a:lstStyle/>
          <a:p>
            <a:fld id="{1F5DBA63-042F-44B9-9A6E-7CFEAB8E1DFC}" type="slidenum">
              <a:rPr lang="en-US" smtClean="0"/>
              <a:t>31</a:t>
            </a:fld>
            <a:endParaRPr lang="en-US"/>
          </a:p>
        </p:txBody>
      </p:sp>
    </p:spTree>
    <p:extLst>
      <p:ext uri="{BB962C8B-B14F-4D97-AF65-F5344CB8AC3E}">
        <p14:creationId xmlns:p14="http://schemas.microsoft.com/office/powerpoint/2010/main" val="3444883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5DBA63-042F-44B9-9A6E-7CFEAB8E1DFC}" type="slidenum">
              <a:rPr lang="en-US" smtClean="0"/>
              <a:t>32</a:t>
            </a:fld>
            <a:endParaRPr lang="en-US"/>
          </a:p>
        </p:txBody>
      </p:sp>
    </p:spTree>
    <p:extLst>
      <p:ext uri="{BB962C8B-B14F-4D97-AF65-F5344CB8AC3E}">
        <p14:creationId xmlns:p14="http://schemas.microsoft.com/office/powerpoint/2010/main" val="2783359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AE6F2"/>
                </a:solidFill>
                <a:effectLst/>
                <a:latin typeface="Product Sans"/>
              </a:rPr>
              <a:t>Higher risk groups are likely to experience disaster differently than the general population. These groups are likely to be both disproportionately negatively impacted and experience inequity in aid and response. Higher risk groups include underrepresented communities such as racial minorities (such as Black, Indigenous communities, Asian, Pacific Islander, Latinx), religious minorities, ethnic minorities, people with disabilities, the LGBTQ+ community, people with low income, people residing in rural and remote areas, refugees/displaced communities, and others. Community leaders and responders must identify and assess these higher risk groups to ensure more equitable response.</a:t>
            </a:r>
            <a:endParaRPr lang="en-US" dirty="0"/>
          </a:p>
        </p:txBody>
      </p:sp>
      <p:sp>
        <p:nvSpPr>
          <p:cNvPr id="4" name="Slide Number Placeholder 3"/>
          <p:cNvSpPr>
            <a:spLocks noGrp="1"/>
          </p:cNvSpPr>
          <p:nvPr>
            <p:ph type="sldNum" sz="quarter" idx="5"/>
          </p:nvPr>
        </p:nvSpPr>
        <p:spPr/>
        <p:txBody>
          <a:bodyPr/>
          <a:lstStyle/>
          <a:p>
            <a:fld id="{1F5DBA63-042F-44B9-9A6E-7CFEAB8E1DFC}" type="slidenum">
              <a:rPr lang="en-US" smtClean="0"/>
              <a:t>33</a:t>
            </a:fld>
            <a:endParaRPr lang="en-US"/>
          </a:p>
        </p:txBody>
      </p:sp>
    </p:spTree>
    <p:extLst>
      <p:ext uri="{BB962C8B-B14F-4D97-AF65-F5344CB8AC3E}">
        <p14:creationId xmlns:p14="http://schemas.microsoft.com/office/powerpoint/2010/main" val="1278207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5DBA63-042F-44B9-9A6E-7CFEAB8E1DFC}" type="slidenum">
              <a:rPr lang="en-US" smtClean="0"/>
              <a:t>35</a:t>
            </a:fld>
            <a:endParaRPr lang="en-US"/>
          </a:p>
        </p:txBody>
      </p:sp>
    </p:spTree>
    <p:extLst>
      <p:ext uri="{BB962C8B-B14F-4D97-AF65-F5344CB8AC3E}">
        <p14:creationId xmlns:p14="http://schemas.microsoft.com/office/powerpoint/2010/main" val="3041386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5DBA63-042F-44B9-9A6E-7CFEAB8E1DFC}" type="slidenum">
              <a:rPr lang="en-US" smtClean="0"/>
              <a:t>36</a:t>
            </a:fld>
            <a:endParaRPr lang="en-US"/>
          </a:p>
        </p:txBody>
      </p:sp>
    </p:spTree>
    <p:extLst>
      <p:ext uri="{BB962C8B-B14F-4D97-AF65-F5344CB8AC3E}">
        <p14:creationId xmlns:p14="http://schemas.microsoft.com/office/powerpoint/2010/main" val="394417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Evergreen slide</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1FBCE-6609-FA47-9BC8-17DB2379AC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892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Evergreen slide</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1FBCE-6609-FA47-9BC8-17DB2379AC7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4629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defTabSz="931042">
              <a:defRPr/>
            </a:pPr>
            <a:endParaRPr lang="en-US" dirty="0">
              <a:solidFill>
                <a:prstClr val="black"/>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pPr defTabSz="931042">
              <a:defRPr/>
            </a:pPr>
            <a:fld id="{2C31FBCE-6609-FA47-9BC8-17DB2379AC7E}" type="slidenum">
              <a:rPr lang="en-US">
                <a:solidFill>
                  <a:prstClr val="black"/>
                </a:solidFill>
                <a:latin typeface="Arial" panose="020B0604020202020204" pitchFamily="34" charset="0"/>
              </a:rPr>
              <a:pPr defTabSz="931042">
                <a:defRPr/>
              </a:pPr>
              <a:t>6</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786804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in the definition – community/society, exposure, vulnerability, capacity are all related to humans and how we interact with the environment.</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1FBCE-6609-FA47-9BC8-17DB2379AC7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8548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Evergreen slide</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1FBCE-6609-FA47-9BC8-17DB2379AC7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2835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Tanya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45D9-605B-4F7A-9463-69203ADD6F4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3000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olidFill>
                  <a:srgbClr val="3986A8"/>
                </a:solidFill>
              </a:rPr>
              <a:t>Tanya</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1FBCE-6609-FA47-9BC8-17DB2379AC7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0538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F201E"/>
                </a:solidFill>
                <a:effectLst/>
                <a:latin typeface="PP Telegraf"/>
              </a:rPr>
              <a:t>Tanya</a:t>
            </a:r>
          </a:p>
          <a:p>
            <a:pPr algn="l"/>
            <a:r>
              <a:rPr lang="en-US" b="1" i="0" dirty="0">
                <a:solidFill>
                  <a:srgbClr val="1F201E"/>
                </a:solidFill>
                <a:effectLst/>
                <a:latin typeface="PP Telegraf"/>
              </a:rPr>
              <a:t>Key finding #2: Philanthropic support for disaster recovery and reconstruction is higher in 2022 compared to 2021. This is good news, but it is still not enough.</a:t>
            </a:r>
            <a:endParaRPr lang="en-US" b="0" i="0" dirty="0">
              <a:solidFill>
                <a:srgbClr val="1F201E"/>
              </a:solidFill>
              <a:effectLst/>
              <a:latin typeface="PP Telegraf"/>
            </a:endParaRPr>
          </a:p>
          <a:p>
            <a:pPr algn="l"/>
            <a:r>
              <a:rPr lang="en-US" b="0" i="0" dirty="0">
                <a:solidFill>
                  <a:srgbClr val="1F201E"/>
                </a:solidFill>
                <a:effectLst/>
                <a:latin typeface="PP Telegraf"/>
              </a:rPr>
              <a:t>While response and relief still dominated this year’s giving, $201.8 million supported recovery and reconstruction in 2022, representing 11.6% of 2022 funding. Response and relief is still the biggest disaster strategy at $1.1 billion and 66.1% of the 2022 total. However, there was a decrease from 2021, when that strategy represented 82.4% of giving.</a:t>
            </a:r>
          </a:p>
        </p:txBody>
      </p:sp>
      <p:sp>
        <p:nvSpPr>
          <p:cNvPr id="4" name="Footer Placeholder 3"/>
          <p:cNvSpPr>
            <a:spLocks noGrp="1"/>
          </p:cNvSpPr>
          <p:nvPr>
            <p:ph type="ftr" sz="quarter" idx="4"/>
          </p:nvPr>
        </p:nvSpPr>
        <p:spPr/>
        <p:txBody>
          <a:bodyPr/>
          <a:lstStyle/>
          <a:p>
            <a:pPr marL="0" marR="0" lvl="0" indent="0" algn="l" defTabSz="9310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2C31FBCE-6609-FA47-9BC8-17DB2379AC7E}"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5107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Bridge – government to community-based nonprofit and business</a:t>
            </a:r>
            <a:br>
              <a:rPr lang="en-US" dirty="0"/>
            </a:br>
            <a:r>
              <a:rPr lang="en-US" dirty="0"/>
              <a:t>Conduit – money, expertise and resources – and ATTENTION</a:t>
            </a:r>
          </a:p>
          <a:p>
            <a:r>
              <a:rPr lang="en-US" dirty="0"/>
              <a:t>Network-</a:t>
            </a:r>
          </a:p>
          <a:p>
            <a:r>
              <a:rPr lang="en-US" dirty="0"/>
              <a:t>Trust—provide the right information for the public, translate the system and set expectations</a:t>
            </a:r>
          </a:p>
        </p:txBody>
      </p:sp>
      <p:sp>
        <p:nvSpPr>
          <p:cNvPr id="4" name="Slide Number Placeholder 3"/>
          <p:cNvSpPr>
            <a:spLocks noGrp="1"/>
          </p:cNvSpPr>
          <p:nvPr>
            <p:ph type="sldNum" sz="quarter" idx="5"/>
          </p:nvPr>
        </p:nvSpPr>
        <p:spPr/>
        <p:txBody>
          <a:bodyPr/>
          <a:lstStyle/>
          <a:p>
            <a:fld id="{1F5DBA63-042F-44B9-9A6E-7CFEAB8E1DFC}" type="slidenum">
              <a:rPr lang="en-US" smtClean="0"/>
              <a:t>18</a:t>
            </a:fld>
            <a:endParaRPr lang="en-US"/>
          </a:p>
        </p:txBody>
      </p:sp>
    </p:spTree>
    <p:extLst>
      <p:ext uri="{BB962C8B-B14F-4D97-AF65-F5344CB8AC3E}">
        <p14:creationId xmlns:p14="http://schemas.microsoft.com/office/powerpoint/2010/main" val="17111236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2.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2.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1.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2.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2.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Cover Slide ">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0" y="0"/>
            <a:ext cx="12192000" cy="6858000"/>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noFill/>
        </p:spPr>
        <p:txBody>
          <a:bodyPr wrap="square" anchor="ctr">
            <a:noAutofit/>
          </a:bodyPr>
          <a:lstStyle>
            <a:lvl1pPr marL="0" indent="0" algn="ctr">
              <a:buNone/>
              <a:defRPr sz="1800" b="1" spc="300">
                <a:solidFill>
                  <a:schemeClr val="bg1">
                    <a:alpha val="37000"/>
                  </a:schemeClr>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859340"/>
            <a:ext cx="8297600" cy="1569660"/>
          </a:xfrm>
          <a:prstGeom prst="rect">
            <a:avLst/>
          </a:prstGeom>
        </p:spPr>
        <p:txBody>
          <a:bodyPr wrap="square" anchor="t" anchorCtr="0">
            <a:spAutoFit/>
          </a:bodyPr>
          <a:lstStyle>
            <a:lvl1pPr algn="l">
              <a:lnSpc>
                <a:spcPct val="100000"/>
              </a:lnSpc>
              <a:defRPr sz="4800" b="1" i="0">
                <a:solidFill>
                  <a:schemeClr val="bg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 </a:t>
            </a:r>
            <a:r>
              <a:rPr lang="en-US" dirty="0" err="1"/>
              <a:t>Ipsem</a:t>
            </a:r>
            <a:endParaRPr lang="en-US" dirty="0"/>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8" y="3662753"/>
            <a:ext cx="8297601" cy="590061"/>
          </a:xfrm>
          <a:prstGeom prst="rect">
            <a:avLst/>
          </a:prstGeom>
        </p:spPr>
        <p:txBody>
          <a:bodyPr/>
          <a:lstStyle>
            <a:lvl1pPr marL="0" indent="0">
              <a:buNone/>
              <a:defRPr sz="1800">
                <a:solidFill>
                  <a:schemeClr val="bg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8994" y="5694743"/>
            <a:ext cx="813536" cy="727901"/>
          </a:xfrm>
          <a:prstGeom prst="rect">
            <a:avLst/>
          </a:prstGeom>
        </p:spPr>
      </p:pic>
      <p:sp>
        <p:nvSpPr>
          <p:cNvPr id="17" name="Text Placeholder 2">
            <a:extLst>
              <a:ext uri="{FF2B5EF4-FFF2-40B4-BE49-F238E27FC236}">
                <a16:creationId xmlns:a16="http://schemas.microsoft.com/office/drawing/2014/main" id="{174AE54B-E470-F54C-B1B5-18A861DECDA3}"/>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MONTH, 00, 2022</a:t>
            </a:r>
          </a:p>
        </p:txBody>
      </p:sp>
      <p:sp>
        <p:nvSpPr>
          <p:cNvPr id="18" name="Text Placeholder 2">
            <a:extLst>
              <a:ext uri="{FF2B5EF4-FFF2-40B4-BE49-F238E27FC236}">
                <a16:creationId xmlns:a16="http://schemas.microsoft.com/office/drawing/2014/main" id="{5982B60A-38D1-F140-99DA-FEDC7BC6F99C}"/>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CENTER FOR DISASTER PHILANTHROPY</a:t>
            </a:r>
          </a:p>
        </p:txBody>
      </p:sp>
      <p:sp>
        <p:nvSpPr>
          <p:cNvPr id="9" name="Rectangle 8">
            <a:extLst>
              <a:ext uri="{FF2B5EF4-FFF2-40B4-BE49-F238E27FC236}">
                <a16:creationId xmlns:a16="http://schemas.microsoft.com/office/drawing/2014/main" id="{D4574D82-52DC-C743-8579-294285ED477C}"/>
              </a:ext>
            </a:extLst>
          </p:cNvPr>
          <p:cNvSpPr/>
          <p:nvPr userDrawn="1"/>
        </p:nvSpPr>
        <p:spPr>
          <a:xfrm>
            <a:off x="867188" y="5694744"/>
            <a:ext cx="93511" cy="679043"/>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B1B2CB0C-781B-9646-90A0-A98BE8ACE20F}"/>
              </a:ext>
            </a:extLst>
          </p:cNvPr>
          <p:cNvSpPr>
            <a:spLocks noGrp="1"/>
          </p:cNvSpPr>
          <p:nvPr>
            <p:ph type="body" sz="quarter" idx="14" hasCustomPrompt="1"/>
          </p:nvPr>
        </p:nvSpPr>
        <p:spPr>
          <a:xfrm>
            <a:off x="867188" y="484213"/>
            <a:ext cx="4879010" cy="338268"/>
          </a:xfrm>
          <a:prstGeom prst="rect">
            <a:avLst/>
          </a:prstGeom>
        </p:spPr>
        <p:txBody>
          <a:bodyPr/>
          <a:lstStyle>
            <a:lvl1pPr marL="0" indent="0">
              <a:buNone/>
              <a:defRPr sz="1000">
                <a:solidFill>
                  <a:schemeClr val="bg2"/>
                </a:solidFill>
                <a:latin typeface="+mn-lt"/>
                <a:cs typeface="Arial" panose="020B0604020202020204" pitchFamily="34" charset="0"/>
              </a:defRPr>
            </a:lvl1pPr>
          </a:lstStyle>
          <a:p>
            <a:pPr lvl="0"/>
            <a:r>
              <a:rPr lang="en-US" dirty="0"/>
              <a:t>Photo Caption goes here lorem </a:t>
            </a:r>
            <a:r>
              <a:rPr lang="en-US" dirty="0" err="1"/>
              <a:t>ipsem</a:t>
            </a:r>
            <a:endParaRPr lang="en-US" dirty="0"/>
          </a:p>
        </p:txBody>
      </p:sp>
    </p:spTree>
    <p:extLst>
      <p:ext uri="{BB962C8B-B14F-4D97-AF65-F5344CB8AC3E}">
        <p14:creationId xmlns:p14="http://schemas.microsoft.com/office/powerpoint/2010/main" val="28618655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Navy Slide">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5B9B6310-5B02-6540-8242-A2F5232954A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pPr lvl="0"/>
            <a:r>
              <a:rPr lang="en-US"/>
              <a:t>Click to edit Master text styles</a:t>
            </a:r>
          </a:p>
        </p:txBody>
      </p:sp>
      <p:pic>
        <p:nvPicPr>
          <p:cNvPr id="5" name="Graphic 4">
            <a:extLst>
              <a:ext uri="{FF2B5EF4-FFF2-40B4-BE49-F238E27FC236}">
                <a16:creationId xmlns:a16="http://schemas.microsoft.com/office/drawing/2014/main" id="{E5DEF83A-EEBD-C044-89D2-D90149738C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3" name="Straight Connector 2">
            <a:extLst>
              <a:ext uri="{FF2B5EF4-FFF2-40B4-BE49-F238E27FC236}">
                <a16:creationId xmlns:a16="http://schemas.microsoft.com/office/drawing/2014/main" id="{BC634A8F-0952-EF46-91C3-2F4A52401CA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43BB01-FCBD-004A-BB29-8691184EA813}"/>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41314585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3-Cover Slid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06F7A-CB20-8543-B2F7-B51456CDA8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3416320"/>
          </a:xfrm>
          <a:prstGeom prst="rect">
            <a:avLst/>
          </a:prstGeom>
        </p:spPr>
        <p:txBody>
          <a:bodyPr wrap="square" anchor="t" anchorCtr="0">
            <a:spAutoFit/>
          </a:bodyPr>
          <a:lstStyle>
            <a:lvl1pPr algn="l">
              <a:lnSpc>
                <a:spcPct val="100000"/>
              </a:lnSpc>
              <a:defRPr sz="5400" b="1" i="0">
                <a:solidFill>
                  <a:schemeClr val="tx2"/>
                </a:solidFill>
                <a:latin typeface="+mn-lt"/>
                <a:ea typeface="Verdana" panose="020B0604030504040204" pitchFamily="34" charset="0"/>
                <a:cs typeface="Verdana" panose="020B0604030504040204" pitchFamily="34" charset="0"/>
              </a:defRPr>
            </a:lvl1pPr>
          </a:lstStyle>
          <a:p>
            <a:r>
              <a:rPr lang="en-US" dirty="0"/>
              <a:t>Midwest</a:t>
            </a:r>
            <a:br>
              <a:rPr lang="en-US" dirty="0"/>
            </a:br>
            <a:r>
              <a:rPr lang="en-US" dirty="0"/>
              <a:t>Early</a:t>
            </a:r>
            <a:br>
              <a:rPr lang="en-US" dirty="0"/>
            </a:br>
            <a:r>
              <a:rPr lang="en-US" dirty="0"/>
              <a:t>Recovery</a:t>
            </a:r>
            <a:br>
              <a:rPr lang="en-US" dirty="0"/>
            </a:br>
            <a:r>
              <a:rPr lang="en-US" dirty="0"/>
              <a:t>Fund</a:t>
            </a:r>
          </a:p>
        </p:txBody>
      </p:sp>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6436660" y="5882152"/>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CENTER FOR DISASTER PHILANTHROPY</a:t>
            </a:r>
          </a:p>
        </p:txBody>
      </p:sp>
      <p:sp>
        <p:nvSpPr>
          <p:cNvPr id="9" name="Text Placeholder 2">
            <a:extLst>
              <a:ext uri="{FF2B5EF4-FFF2-40B4-BE49-F238E27FC236}">
                <a16:creationId xmlns:a16="http://schemas.microsoft.com/office/drawing/2014/main" id="{4C769A60-64AE-984D-9CC9-CBF0A28AD5D6}"/>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tx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pic>
        <p:nvPicPr>
          <p:cNvPr id="17" name="Picture 16">
            <a:extLst>
              <a:ext uri="{FF2B5EF4-FFF2-40B4-BE49-F238E27FC236}">
                <a16:creationId xmlns:a16="http://schemas.microsoft.com/office/drawing/2014/main" id="{691644BB-6403-1247-A286-E0B69E2E1FBF}"/>
              </a:ext>
            </a:extLst>
          </p:cNvPr>
          <p:cNvPicPr>
            <a:picLocks noChangeAspect="1"/>
          </p:cNvPicPr>
          <p:nvPr userDrawn="1"/>
        </p:nvPicPr>
        <p:blipFill>
          <a:blip r:embed="rId3"/>
          <a:stretch>
            <a:fillRect/>
          </a:stretch>
        </p:blipFill>
        <p:spPr>
          <a:xfrm>
            <a:off x="1011809" y="5644029"/>
            <a:ext cx="1850154" cy="729314"/>
          </a:xfrm>
          <a:prstGeom prst="rect">
            <a:avLst/>
          </a:prstGeom>
        </p:spPr>
      </p:pic>
      <p:pic>
        <p:nvPicPr>
          <p:cNvPr id="8" name="Graphic 7">
            <a:extLst>
              <a:ext uri="{FF2B5EF4-FFF2-40B4-BE49-F238E27FC236}">
                <a16:creationId xmlns:a16="http://schemas.microsoft.com/office/drawing/2014/main" id="{503E8BAA-5514-0D47-8567-322526A358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2794" y="5638981"/>
            <a:ext cx="813536" cy="727901"/>
          </a:xfrm>
          <a:prstGeom prst="rect">
            <a:avLst/>
          </a:prstGeom>
        </p:spPr>
      </p:pic>
    </p:spTree>
    <p:extLst>
      <p:ext uri="{BB962C8B-B14F-4D97-AF65-F5344CB8AC3E}">
        <p14:creationId xmlns:p14="http://schemas.microsoft.com/office/powerpoint/2010/main" val="34222717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4-Navy Slide">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2343318"/>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5B9B6310-5B02-6540-8242-A2F5232954A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hasCustomPrompt="1"/>
          </p:nvPr>
        </p:nvSpPr>
        <p:spPr>
          <a:xfrm>
            <a:off x="57194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r>
              <a:rPr lang="en-US" dirty="0"/>
              <a:t>Webinar Title Fermentum </a:t>
            </a:r>
            <a:r>
              <a:rPr lang="en-US" dirty="0" err="1"/>
              <a:t>Nullam</a:t>
            </a:r>
            <a:r>
              <a:rPr lang="en-US" dirty="0"/>
              <a:t> </a:t>
            </a:r>
            <a:r>
              <a:rPr lang="en-US" dirty="0" err="1"/>
              <a:t>Etiam</a:t>
            </a:r>
            <a:endParaRPr lang="en-US" dirty="0"/>
          </a:p>
        </p:txBody>
      </p:sp>
      <p:pic>
        <p:nvPicPr>
          <p:cNvPr id="5" name="Graphic 4">
            <a:extLst>
              <a:ext uri="{FF2B5EF4-FFF2-40B4-BE49-F238E27FC236}">
                <a16:creationId xmlns:a16="http://schemas.microsoft.com/office/drawing/2014/main" id="{E5DEF83A-EEBD-C044-89D2-D90149738C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3" name="Straight Connector 2">
            <a:extLst>
              <a:ext uri="{FF2B5EF4-FFF2-40B4-BE49-F238E27FC236}">
                <a16:creationId xmlns:a16="http://schemas.microsoft.com/office/drawing/2014/main" id="{BC634A8F-0952-EF46-91C3-2F4A52401CA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43BB01-FCBD-004A-BB29-8691184EA813}"/>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11" name="Picture Placeholder 14">
            <a:extLst>
              <a:ext uri="{FF2B5EF4-FFF2-40B4-BE49-F238E27FC236}">
                <a16:creationId xmlns:a16="http://schemas.microsoft.com/office/drawing/2014/main" id="{73678EB2-BA9A-AD42-AD51-9D3BFF07D53A}"/>
              </a:ext>
            </a:extLst>
          </p:cNvPr>
          <p:cNvSpPr>
            <a:spLocks noGrp="1"/>
          </p:cNvSpPr>
          <p:nvPr>
            <p:ph type="pic" sz="quarter" idx="11" hasCustomPrompt="1"/>
          </p:nvPr>
        </p:nvSpPr>
        <p:spPr>
          <a:xfrm>
            <a:off x="6808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Picture Placeholder 14">
            <a:extLst>
              <a:ext uri="{FF2B5EF4-FFF2-40B4-BE49-F238E27FC236}">
                <a16:creationId xmlns:a16="http://schemas.microsoft.com/office/drawing/2014/main" id="{204DD5B4-110A-3B48-A130-432292F3F54B}"/>
              </a:ext>
            </a:extLst>
          </p:cNvPr>
          <p:cNvSpPr>
            <a:spLocks noGrp="1"/>
          </p:cNvSpPr>
          <p:nvPr>
            <p:ph type="pic" sz="quarter" idx="12" hasCustomPrompt="1"/>
          </p:nvPr>
        </p:nvSpPr>
        <p:spPr>
          <a:xfrm>
            <a:off x="34240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5" name="Picture Placeholder 14">
            <a:extLst>
              <a:ext uri="{FF2B5EF4-FFF2-40B4-BE49-F238E27FC236}">
                <a16:creationId xmlns:a16="http://schemas.microsoft.com/office/drawing/2014/main" id="{6E2ADDA7-C4F0-3B4F-A49B-F373203C15AE}"/>
              </a:ext>
            </a:extLst>
          </p:cNvPr>
          <p:cNvSpPr>
            <a:spLocks noGrp="1"/>
          </p:cNvSpPr>
          <p:nvPr>
            <p:ph type="pic" sz="quarter" idx="13" hasCustomPrompt="1"/>
          </p:nvPr>
        </p:nvSpPr>
        <p:spPr>
          <a:xfrm>
            <a:off x="61672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6" name="Picture Placeholder 14">
            <a:extLst>
              <a:ext uri="{FF2B5EF4-FFF2-40B4-BE49-F238E27FC236}">
                <a16:creationId xmlns:a16="http://schemas.microsoft.com/office/drawing/2014/main" id="{CD3405C8-5EE5-5749-955A-91D5BCC9CDE7}"/>
              </a:ext>
            </a:extLst>
          </p:cNvPr>
          <p:cNvSpPr>
            <a:spLocks noGrp="1"/>
          </p:cNvSpPr>
          <p:nvPr>
            <p:ph type="pic" sz="quarter" idx="14" hasCustomPrompt="1"/>
          </p:nvPr>
        </p:nvSpPr>
        <p:spPr>
          <a:xfrm>
            <a:off x="89104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7" name="Text Placeholder 2">
            <a:extLst>
              <a:ext uri="{FF2B5EF4-FFF2-40B4-BE49-F238E27FC236}">
                <a16:creationId xmlns:a16="http://schemas.microsoft.com/office/drawing/2014/main" id="{AD3BF338-9EA6-524B-B8B7-8883AB335AA3}"/>
              </a:ext>
            </a:extLst>
          </p:cNvPr>
          <p:cNvSpPr>
            <a:spLocks noGrp="1"/>
          </p:cNvSpPr>
          <p:nvPr>
            <p:ph type="body" sz="quarter" idx="15" hasCustomPrompt="1"/>
          </p:nvPr>
        </p:nvSpPr>
        <p:spPr>
          <a:xfrm>
            <a:off x="680808"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19" name="Text Placeholder 2">
            <a:extLst>
              <a:ext uri="{FF2B5EF4-FFF2-40B4-BE49-F238E27FC236}">
                <a16:creationId xmlns:a16="http://schemas.microsoft.com/office/drawing/2014/main" id="{2F0596E5-2577-5A40-831D-B886D94C43DA}"/>
              </a:ext>
            </a:extLst>
          </p:cNvPr>
          <p:cNvSpPr>
            <a:spLocks noGrp="1"/>
          </p:cNvSpPr>
          <p:nvPr>
            <p:ph type="body" sz="quarter" idx="16" hasCustomPrompt="1"/>
          </p:nvPr>
        </p:nvSpPr>
        <p:spPr>
          <a:xfrm>
            <a:off x="3424007"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0" name="Text Placeholder 2">
            <a:extLst>
              <a:ext uri="{FF2B5EF4-FFF2-40B4-BE49-F238E27FC236}">
                <a16:creationId xmlns:a16="http://schemas.microsoft.com/office/drawing/2014/main" id="{71FFA567-8F98-1C4E-A4B4-1532404C1B01}"/>
              </a:ext>
            </a:extLst>
          </p:cNvPr>
          <p:cNvSpPr>
            <a:spLocks noGrp="1"/>
          </p:cNvSpPr>
          <p:nvPr>
            <p:ph type="body" sz="quarter" idx="17" hasCustomPrompt="1"/>
          </p:nvPr>
        </p:nvSpPr>
        <p:spPr>
          <a:xfrm>
            <a:off x="6167206"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1" name="Text Placeholder 2">
            <a:extLst>
              <a:ext uri="{FF2B5EF4-FFF2-40B4-BE49-F238E27FC236}">
                <a16:creationId xmlns:a16="http://schemas.microsoft.com/office/drawing/2014/main" id="{12790D40-6388-F541-97D4-48982E8B7204}"/>
              </a:ext>
            </a:extLst>
          </p:cNvPr>
          <p:cNvSpPr>
            <a:spLocks noGrp="1"/>
          </p:cNvSpPr>
          <p:nvPr>
            <p:ph type="body" sz="quarter" idx="18" hasCustomPrompt="1"/>
          </p:nvPr>
        </p:nvSpPr>
        <p:spPr>
          <a:xfrm>
            <a:off x="8910405"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2" name="Text Placeholder 2">
            <a:extLst>
              <a:ext uri="{FF2B5EF4-FFF2-40B4-BE49-F238E27FC236}">
                <a16:creationId xmlns:a16="http://schemas.microsoft.com/office/drawing/2014/main" id="{8292D1EF-673D-9D4B-914C-1CA35E0AFA67}"/>
              </a:ext>
            </a:extLst>
          </p:cNvPr>
          <p:cNvSpPr>
            <a:spLocks noGrp="1"/>
          </p:cNvSpPr>
          <p:nvPr>
            <p:ph type="body" sz="quarter" idx="19" hasCustomPrompt="1"/>
          </p:nvPr>
        </p:nvSpPr>
        <p:spPr>
          <a:xfrm>
            <a:off x="680808" y="50701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7" name="Text Placeholder 2">
            <a:extLst>
              <a:ext uri="{FF2B5EF4-FFF2-40B4-BE49-F238E27FC236}">
                <a16:creationId xmlns:a16="http://schemas.microsoft.com/office/drawing/2014/main" id="{F7D7F2D3-F991-974D-B10C-E144DCF75DC2}"/>
              </a:ext>
            </a:extLst>
          </p:cNvPr>
          <p:cNvSpPr>
            <a:spLocks noGrp="1"/>
          </p:cNvSpPr>
          <p:nvPr>
            <p:ph type="body" sz="quarter" idx="20" hasCustomPrompt="1"/>
          </p:nvPr>
        </p:nvSpPr>
        <p:spPr>
          <a:xfrm>
            <a:off x="3424007" y="50701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8" name="Text Placeholder 2">
            <a:extLst>
              <a:ext uri="{FF2B5EF4-FFF2-40B4-BE49-F238E27FC236}">
                <a16:creationId xmlns:a16="http://schemas.microsoft.com/office/drawing/2014/main" id="{88F91202-EB2B-F944-AFFF-54CFA4EC7EA7}"/>
              </a:ext>
            </a:extLst>
          </p:cNvPr>
          <p:cNvSpPr>
            <a:spLocks noGrp="1"/>
          </p:cNvSpPr>
          <p:nvPr>
            <p:ph type="body" sz="quarter" idx="21" hasCustomPrompt="1"/>
          </p:nvPr>
        </p:nvSpPr>
        <p:spPr>
          <a:xfrm>
            <a:off x="6167205" y="50705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9" name="Text Placeholder 2">
            <a:extLst>
              <a:ext uri="{FF2B5EF4-FFF2-40B4-BE49-F238E27FC236}">
                <a16:creationId xmlns:a16="http://schemas.microsoft.com/office/drawing/2014/main" id="{3CDB76D9-ED3F-7446-A311-07D655466FC4}"/>
              </a:ext>
            </a:extLst>
          </p:cNvPr>
          <p:cNvSpPr>
            <a:spLocks noGrp="1"/>
          </p:cNvSpPr>
          <p:nvPr>
            <p:ph type="body" sz="quarter" idx="22" hasCustomPrompt="1"/>
          </p:nvPr>
        </p:nvSpPr>
        <p:spPr>
          <a:xfrm>
            <a:off x="8910405" y="50705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30" name="Text Placeholder 2">
            <a:extLst>
              <a:ext uri="{FF2B5EF4-FFF2-40B4-BE49-F238E27FC236}">
                <a16:creationId xmlns:a16="http://schemas.microsoft.com/office/drawing/2014/main" id="{750BF2B6-56A5-284A-A68B-4ED10D1B2E0B}"/>
              </a:ext>
            </a:extLst>
          </p:cNvPr>
          <p:cNvSpPr>
            <a:spLocks noGrp="1"/>
          </p:cNvSpPr>
          <p:nvPr>
            <p:ph type="body" sz="quarter" idx="23" hasCustomPrompt="1"/>
          </p:nvPr>
        </p:nvSpPr>
        <p:spPr>
          <a:xfrm>
            <a:off x="680808"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1" name="Text Placeholder 2">
            <a:extLst>
              <a:ext uri="{FF2B5EF4-FFF2-40B4-BE49-F238E27FC236}">
                <a16:creationId xmlns:a16="http://schemas.microsoft.com/office/drawing/2014/main" id="{3E800D61-6CB3-8C42-AE67-2628E7505A9D}"/>
              </a:ext>
            </a:extLst>
          </p:cNvPr>
          <p:cNvSpPr>
            <a:spLocks noGrp="1"/>
          </p:cNvSpPr>
          <p:nvPr>
            <p:ph type="body" sz="quarter" idx="24" hasCustomPrompt="1"/>
          </p:nvPr>
        </p:nvSpPr>
        <p:spPr>
          <a:xfrm>
            <a:off x="3424007"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2" name="Text Placeholder 2">
            <a:extLst>
              <a:ext uri="{FF2B5EF4-FFF2-40B4-BE49-F238E27FC236}">
                <a16:creationId xmlns:a16="http://schemas.microsoft.com/office/drawing/2014/main" id="{04A81B3C-C907-744E-81C6-1D54869D2300}"/>
              </a:ext>
            </a:extLst>
          </p:cNvPr>
          <p:cNvSpPr>
            <a:spLocks noGrp="1"/>
          </p:cNvSpPr>
          <p:nvPr>
            <p:ph type="body" sz="quarter" idx="25" hasCustomPrompt="1"/>
          </p:nvPr>
        </p:nvSpPr>
        <p:spPr>
          <a:xfrm>
            <a:off x="6167205"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3" name="Text Placeholder 2">
            <a:extLst>
              <a:ext uri="{FF2B5EF4-FFF2-40B4-BE49-F238E27FC236}">
                <a16:creationId xmlns:a16="http://schemas.microsoft.com/office/drawing/2014/main" id="{D684F4EE-0BCF-7142-91FA-6B2DBFE6FD58}"/>
              </a:ext>
            </a:extLst>
          </p:cNvPr>
          <p:cNvSpPr>
            <a:spLocks noGrp="1"/>
          </p:cNvSpPr>
          <p:nvPr>
            <p:ph type="body" sz="quarter" idx="26" hasCustomPrompt="1"/>
          </p:nvPr>
        </p:nvSpPr>
        <p:spPr>
          <a:xfrm>
            <a:off x="8910403"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4" name="Rectangle 33">
            <a:extLst>
              <a:ext uri="{FF2B5EF4-FFF2-40B4-BE49-F238E27FC236}">
                <a16:creationId xmlns:a16="http://schemas.microsoft.com/office/drawing/2014/main" id="{84217655-4F38-3B42-86EE-679D4A899D85}"/>
              </a:ext>
            </a:extLst>
          </p:cNvPr>
          <p:cNvSpPr/>
          <p:nvPr userDrawn="1"/>
        </p:nvSpPr>
        <p:spPr>
          <a:xfrm>
            <a:off x="665214" y="1179354"/>
            <a:ext cx="93511" cy="679043"/>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
            <a:extLst>
              <a:ext uri="{FF2B5EF4-FFF2-40B4-BE49-F238E27FC236}">
                <a16:creationId xmlns:a16="http://schemas.microsoft.com/office/drawing/2014/main" id="{28CDE9B1-145D-0441-BE2C-79BA69486BDA}"/>
              </a:ext>
            </a:extLst>
          </p:cNvPr>
          <p:cNvSpPr>
            <a:spLocks noGrp="1"/>
          </p:cNvSpPr>
          <p:nvPr>
            <p:ph type="body" sz="quarter" idx="27" hasCustomPrompt="1"/>
          </p:nvPr>
        </p:nvSpPr>
        <p:spPr>
          <a:xfrm>
            <a:off x="923302" y="1228212"/>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DATE, TIME</a:t>
            </a:r>
          </a:p>
        </p:txBody>
      </p:sp>
      <p:sp>
        <p:nvSpPr>
          <p:cNvPr id="36" name="Text Placeholder 2">
            <a:extLst>
              <a:ext uri="{FF2B5EF4-FFF2-40B4-BE49-F238E27FC236}">
                <a16:creationId xmlns:a16="http://schemas.microsoft.com/office/drawing/2014/main" id="{D450C421-5FEA-CB44-8D70-A1394E01ADF6}"/>
              </a:ext>
            </a:extLst>
          </p:cNvPr>
          <p:cNvSpPr>
            <a:spLocks noGrp="1"/>
          </p:cNvSpPr>
          <p:nvPr>
            <p:ph type="body" sz="quarter" idx="28" hasCustomPrompt="1"/>
          </p:nvPr>
        </p:nvSpPr>
        <p:spPr>
          <a:xfrm>
            <a:off x="923302" y="1567600"/>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JOIN US AT: WEBSITE</a:t>
            </a:r>
          </a:p>
        </p:txBody>
      </p:sp>
    </p:spTree>
    <p:extLst>
      <p:ext uri="{BB962C8B-B14F-4D97-AF65-F5344CB8AC3E}">
        <p14:creationId xmlns:p14="http://schemas.microsoft.com/office/powerpoint/2010/main" val="5106904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4-Navy Slide">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2343318"/>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5B9B6310-5B02-6540-8242-A2F5232954A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hasCustomPrompt="1"/>
          </p:nvPr>
        </p:nvSpPr>
        <p:spPr>
          <a:xfrm>
            <a:off x="57194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r>
              <a:rPr lang="en-US" dirty="0"/>
              <a:t>Webinar Title Fermentum </a:t>
            </a:r>
            <a:r>
              <a:rPr lang="en-US" dirty="0" err="1"/>
              <a:t>Nullam</a:t>
            </a:r>
            <a:r>
              <a:rPr lang="en-US" dirty="0"/>
              <a:t> </a:t>
            </a:r>
            <a:r>
              <a:rPr lang="en-US" dirty="0" err="1"/>
              <a:t>Etiam</a:t>
            </a:r>
            <a:endParaRPr lang="en-US" dirty="0"/>
          </a:p>
        </p:txBody>
      </p:sp>
      <p:pic>
        <p:nvPicPr>
          <p:cNvPr id="5" name="Graphic 4">
            <a:extLst>
              <a:ext uri="{FF2B5EF4-FFF2-40B4-BE49-F238E27FC236}">
                <a16:creationId xmlns:a16="http://schemas.microsoft.com/office/drawing/2014/main" id="{E5DEF83A-EEBD-C044-89D2-D90149738C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3" name="Straight Connector 2">
            <a:extLst>
              <a:ext uri="{FF2B5EF4-FFF2-40B4-BE49-F238E27FC236}">
                <a16:creationId xmlns:a16="http://schemas.microsoft.com/office/drawing/2014/main" id="{BC634A8F-0952-EF46-91C3-2F4A52401CAC}"/>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43BB01-FCBD-004A-BB29-8691184EA813}"/>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11" name="Picture Placeholder 14">
            <a:extLst>
              <a:ext uri="{FF2B5EF4-FFF2-40B4-BE49-F238E27FC236}">
                <a16:creationId xmlns:a16="http://schemas.microsoft.com/office/drawing/2014/main" id="{73678EB2-BA9A-AD42-AD51-9D3BFF07D53A}"/>
              </a:ext>
            </a:extLst>
          </p:cNvPr>
          <p:cNvSpPr>
            <a:spLocks noGrp="1"/>
          </p:cNvSpPr>
          <p:nvPr>
            <p:ph type="pic" sz="quarter" idx="11" hasCustomPrompt="1"/>
          </p:nvPr>
        </p:nvSpPr>
        <p:spPr>
          <a:xfrm>
            <a:off x="6808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Picture Placeholder 14">
            <a:extLst>
              <a:ext uri="{FF2B5EF4-FFF2-40B4-BE49-F238E27FC236}">
                <a16:creationId xmlns:a16="http://schemas.microsoft.com/office/drawing/2014/main" id="{204DD5B4-110A-3B48-A130-432292F3F54B}"/>
              </a:ext>
            </a:extLst>
          </p:cNvPr>
          <p:cNvSpPr>
            <a:spLocks noGrp="1"/>
          </p:cNvSpPr>
          <p:nvPr>
            <p:ph type="pic" sz="quarter" idx="12" hasCustomPrompt="1"/>
          </p:nvPr>
        </p:nvSpPr>
        <p:spPr>
          <a:xfrm>
            <a:off x="34240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5" name="Picture Placeholder 14">
            <a:extLst>
              <a:ext uri="{FF2B5EF4-FFF2-40B4-BE49-F238E27FC236}">
                <a16:creationId xmlns:a16="http://schemas.microsoft.com/office/drawing/2014/main" id="{6E2ADDA7-C4F0-3B4F-A49B-F373203C15AE}"/>
              </a:ext>
            </a:extLst>
          </p:cNvPr>
          <p:cNvSpPr>
            <a:spLocks noGrp="1"/>
          </p:cNvSpPr>
          <p:nvPr>
            <p:ph type="pic" sz="quarter" idx="13" hasCustomPrompt="1"/>
          </p:nvPr>
        </p:nvSpPr>
        <p:spPr>
          <a:xfrm>
            <a:off x="61672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6" name="Picture Placeholder 14">
            <a:extLst>
              <a:ext uri="{FF2B5EF4-FFF2-40B4-BE49-F238E27FC236}">
                <a16:creationId xmlns:a16="http://schemas.microsoft.com/office/drawing/2014/main" id="{CD3405C8-5EE5-5749-955A-91D5BCC9CDE7}"/>
              </a:ext>
            </a:extLst>
          </p:cNvPr>
          <p:cNvSpPr>
            <a:spLocks noGrp="1"/>
          </p:cNvSpPr>
          <p:nvPr>
            <p:ph type="pic" sz="quarter" idx="14" hasCustomPrompt="1"/>
          </p:nvPr>
        </p:nvSpPr>
        <p:spPr>
          <a:xfrm>
            <a:off x="89104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7" name="Text Placeholder 2">
            <a:extLst>
              <a:ext uri="{FF2B5EF4-FFF2-40B4-BE49-F238E27FC236}">
                <a16:creationId xmlns:a16="http://schemas.microsoft.com/office/drawing/2014/main" id="{AD3BF338-9EA6-524B-B8B7-8883AB335AA3}"/>
              </a:ext>
            </a:extLst>
          </p:cNvPr>
          <p:cNvSpPr>
            <a:spLocks noGrp="1"/>
          </p:cNvSpPr>
          <p:nvPr>
            <p:ph type="body" sz="quarter" idx="15" hasCustomPrompt="1"/>
          </p:nvPr>
        </p:nvSpPr>
        <p:spPr>
          <a:xfrm>
            <a:off x="680808"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19" name="Text Placeholder 2">
            <a:extLst>
              <a:ext uri="{FF2B5EF4-FFF2-40B4-BE49-F238E27FC236}">
                <a16:creationId xmlns:a16="http://schemas.microsoft.com/office/drawing/2014/main" id="{2F0596E5-2577-5A40-831D-B886D94C43DA}"/>
              </a:ext>
            </a:extLst>
          </p:cNvPr>
          <p:cNvSpPr>
            <a:spLocks noGrp="1"/>
          </p:cNvSpPr>
          <p:nvPr>
            <p:ph type="body" sz="quarter" idx="16" hasCustomPrompt="1"/>
          </p:nvPr>
        </p:nvSpPr>
        <p:spPr>
          <a:xfrm>
            <a:off x="3424007"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0" name="Text Placeholder 2">
            <a:extLst>
              <a:ext uri="{FF2B5EF4-FFF2-40B4-BE49-F238E27FC236}">
                <a16:creationId xmlns:a16="http://schemas.microsoft.com/office/drawing/2014/main" id="{71FFA567-8F98-1C4E-A4B4-1532404C1B01}"/>
              </a:ext>
            </a:extLst>
          </p:cNvPr>
          <p:cNvSpPr>
            <a:spLocks noGrp="1"/>
          </p:cNvSpPr>
          <p:nvPr>
            <p:ph type="body" sz="quarter" idx="17" hasCustomPrompt="1"/>
          </p:nvPr>
        </p:nvSpPr>
        <p:spPr>
          <a:xfrm>
            <a:off x="6167206"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1" name="Text Placeholder 2">
            <a:extLst>
              <a:ext uri="{FF2B5EF4-FFF2-40B4-BE49-F238E27FC236}">
                <a16:creationId xmlns:a16="http://schemas.microsoft.com/office/drawing/2014/main" id="{12790D40-6388-F541-97D4-48982E8B7204}"/>
              </a:ext>
            </a:extLst>
          </p:cNvPr>
          <p:cNvSpPr>
            <a:spLocks noGrp="1"/>
          </p:cNvSpPr>
          <p:nvPr>
            <p:ph type="body" sz="quarter" idx="18" hasCustomPrompt="1"/>
          </p:nvPr>
        </p:nvSpPr>
        <p:spPr>
          <a:xfrm>
            <a:off x="8910405"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2" name="Text Placeholder 2">
            <a:extLst>
              <a:ext uri="{FF2B5EF4-FFF2-40B4-BE49-F238E27FC236}">
                <a16:creationId xmlns:a16="http://schemas.microsoft.com/office/drawing/2014/main" id="{8292D1EF-673D-9D4B-914C-1CA35E0AFA67}"/>
              </a:ext>
            </a:extLst>
          </p:cNvPr>
          <p:cNvSpPr>
            <a:spLocks noGrp="1"/>
          </p:cNvSpPr>
          <p:nvPr>
            <p:ph type="body" sz="quarter" idx="19" hasCustomPrompt="1"/>
          </p:nvPr>
        </p:nvSpPr>
        <p:spPr>
          <a:xfrm>
            <a:off x="680808" y="50701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7" name="Text Placeholder 2">
            <a:extLst>
              <a:ext uri="{FF2B5EF4-FFF2-40B4-BE49-F238E27FC236}">
                <a16:creationId xmlns:a16="http://schemas.microsoft.com/office/drawing/2014/main" id="{F7D7F2D3-F991-974D-B10C-E144DCF75DC2}"/>
              </a:ext>
            </a:extLst>
          </p:cNvPr>
          <p:cNvSpPr>
            <a:spLocks noGrp="1"/>
          </p:cNvSpPr>
          <p:nvPr>
            <p:ph type="body" sz="quarter" idx="20" hasCustomPrompt="1"/>
          </p:nvPr>
        </p:nvSpPr>
        <p:spPr>
          <a:xfrm>
            <a:off x="3424007" y="50701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8" name="Text Placeholder 2">
            <a:extLst>
              <a:ext uri="{FF2B5EF4-FFF2-40B4-BE49-F238E27FC236}">
                <a16:creationId xmlns:a16="http://schemas.microsoft.com/office/drawing/2014/main" id="{88F91202-EB2B-F944-AFFF-54CFA4EC7EA7}"/>
              </a:ext>
            </a:extLst>
          </p:cNvPr>
          <p:cNvSpPr>
            <a:spLocks noGrp="1"/>
          </p:cNvSpPr>
          <p:nvPr>
            <p:ph type="body" sz="quarter" idx="21" hasCustomPrompt="1"/>
          </p:nvPr>
        </p:nvSpPr>
        <p:spPr>
          <a:xfrm>
            <a:off x="6167205" y="50705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9" name="Text Placeholder 2">
            <a:extLst>
              <a:ext uri="{FF2B5EF4-FFF2-40B4-BE49-F238E27FC236}">
                <a16:creationId xmlns:a16="http://schemas.microsoft.com/office/drawing/2014/main" id="{3CDB76D9-ED3F-7446-A311-07D655466FC4}"/>
              </a:ext>
            </a:extLst>
          </p:cNvPr>
          <p:cNvSpPr>
            <a:spLocks noGrp="1"/>
          </p:cNvSpPr>
          <p:nvPr>
            <p:ph type="body" sz="quarter" idx="22" hasCustomPrompt="1"/>
          </p:nvPr>
        </p:nvSpPr>
        <p:spPr>
          <a:xfrm>
            <a:off x="8910405" y="50705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30" name="Text Placeholder 2">
            <a:extLst>
              <a:ext uri="{FF2B5EF4-FFF2-40B4-BE49-F238E27FC236}">
                <a16:creationId xmlns:a16="http://schemas.microsoft.com/office/drawing/2014/main" id="{750BF2B6-56A5-284A-A68B-4ED10D1B2E0B}"/>
              </a:ext>
            </a:extLst>
          </p:cNvPr>
          <p:cNvSpPr>
            <a:spLocks noGrp="1"/>
          </p:cNvSpPr>
          <p:nvPr>
            <p:ph type="body" sz="quarter" idx="23" hasCustomPrompt="1"/>
          </p:nvPr>
        </p:nvSpPr>
        <p:spPr>
          <a:xfrm>
            <a:off x="680808"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1" name="Text Placeholder 2">
            <a:extLst>
              <a:ext uri="{FF2B5EF4-FFF2-40B4-BE49-F238E27FC236}">
                <a16:creationId xmlns:a16="http://schemas.microsoft.com/office/drawing/2014/main" id="{3E800D61-6CB3-8C42-AE67-2628E7505A9D}"/>
              </a:ext>
            </a:extLst>
          </p:cNvPr>
          <p:cNvSpPr>
            <a:spLocks noGrp="1"/>
          </p:cNvSpPr>
          <p:nvPr>
            <p:ph type="body" sz="quarter" idx="24" hasCustomPrompt="1"/>
          </p:nvPr>
        </p:nvSpPr>
        <p:spPr>
          <a:xfrm>
            <a:off x="3424007"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2" name="Text Placeholder 2">
            <a:extLst>
              <a:ext uri="{FF2B5EF4-FFF2-40B4-BE49-F238E27FC236}">
                <a16:creationId xmlns:a16="http://schemas.microsoft.com/office/drawing/2014/main" id="{04A81B3C-C907-744E-81C6-1D54869D2300}"/>
              </a:ext>
            </a:extLst>
          </p:cNvPr>
          <p:cNvSpPr>
            <a:spLocks noGrp="1"/>
          </p:cNvSpPr>
          <p:nvPr>
            <p:ph type="body" sz="quarter" idx="25" hasCustomPrompt="1"/>
          </p:nvPr>
        </p:nvSpPr>
        <p:spPr>
          <a:xfrm>
            <a:off x="6167205"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3" name="Text Placeholder 2">
            <a:extLst>
              <a:ext uri="{FF2B5EF4-FFF2-40B4-BE49-F238E27FC236}">
                <a16:creationId xmlns:a16="http://schemas.microsoft.com/office/drawing/2014/main" id="{D684F4EE-0BCF-7142-91FA-6B2DBFE6FD58}"/>
              </a:ext>
            </a:extLst>
          </p:cNvPr>
          <p:cNvSpPr>
            <a:spLocks noGrp="1"/>
          </p:cNvSpPr>
          <p:nvPr>
            <p:ph type="body" sz="quarter" idx="26" hasCustomPrompt="1"/>
          </p:nvPr>
        </p:nvSpPr>
        <p:spPr>
          <a:xfrm>
            <a:off x="8910403"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4" name="Rectangle 33">
            <a:extLst>
              <a:ext uri="{FF2B5EF4-FFF2-40B4-BE49-F238E27FC236}">
                <a16:creationId xmlns:a16="http://schemas.microsoft.com/office/drawing/2014/main" id="{84217655-4F38-3B42-86EE-679D4A899D85}"/>
              </a:ext>
            </a:extLst>
          </p:cNvPr>
          <p:cNvSpPr/>
          <p:nvPr userDrawn="1"/>
        </p:nvSpPr>
        <p:spPr>
          <a:xfrm>
            <a:off x="665214" y="1179354"/>
            <a:ext cx="93511" cy="679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5" name="Text Placeholder 2">
            <a:extLst>
              <a:ext uri="{FF2B5EF4-FFF2-40B4-BE49-F238E27FC236}">
                <a16:creationId xmlns:a16="http://schemas.microsoft.com/office/drawing/2014/main" id="{28CDE9B1-145D-0441-BE2C-79BA69486BDA}"/>
              </a:ext>
            </a:extLst>
          </p:cNvPr>
          <p:cNvSpPr>
            <a:spLocks noGrp="1"/>
          </p:cNvSpPr>
          <p:nvPr>
            <p:ph type="body" sz="quarter" idx="27" hasCustomPrompt="1"/>
          </p:nvPr>
        </p:nvSpPr>
        <p:spPr>
          <a:xfrm>
            <a:off x="923302" y="1228212"/>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DATE, TIME</a:t>
            </a:r>
          </a:p>
        </p:txBody>
      </p:sp>
      <p:sp>
        <p:nvSpPr>
          <p:cNvPr id="36" name="Text Placeholder 2">
            <a:extLst>
              <a:ext uri="{FF2B5EF4-FFF2-40B4-BE49-F238E27FC236}">
                <a16:creationId xmlns:a16="http://schemas.microsoft.com/office/drawing/2014/main" id="{D450C421-5FEA-CB44-8D70-A1394E01ADF6}"/>
              </a:ext>
            </a:extLst>
          </p:cNvPr>
          <p:cNvSpPr>
            <a:spLocks noGrp="1"/>
          </p:cNvSpPr>
          <p:nvPr>
            <p:ph type="body" sz="quarter" idx="28" hasCustomPrompt="1"/>
          </p:nvPr>
        </p:nvSpPr>
        <p:spPr>
          <a:xfrm>
            <a:off x="923302" y="1567600"/>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JOIN US AT: WEBSITE</a:t>
            </a:r>
          </a:p>
        </p:txBody>
      </p:sp>
    </p:spTree>
    <p:extLst>
      <p:ext uri="{BB962C8B-B14F-4D97-AF65-F5344CB8AC3E}">
        <p14:creationId xmlns:p14="http://schemas.microsoft.com/office/powerpoint/2010/main" val="37751626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Navy Slide">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5B9B6310-5B02-6540-8242-A2F5232954A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pPr lvl="0"/>
            <a:r>
              <a:rPr lang="en-US"/>
              <a:t>Click to edit Master text styles</a:t>
            </a:r>
          </a:p>
        </p:txBody>
      </p:sp>
      <p:pic>
        <p:nvPicPr>
          <p:cNvPr id="5" name="Graphic 4">
            <a:extLst>
              <a:ext uri="{FF2B5EF4-FFF2-40B4-BE49-F238E27FC236}">
                <a16:creationId xmlns:a16="http://schemas.microsoft.com/office/drawing/2014/main" id="{E5DEF83A-EEBD-C044-89D2-D90149738C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3" name="Straight Connector 2">
            <a:extLst>
              <a:ext uri="{FF2B5EF4-FFF2-40B4-BE49-F238E27FC236}">
                <a16:creationId xmlns:a16="http://schemas.microsoft.com/office/drawing/2014/main" id="{BC634A8F-0952-EF46-91C3-2F4A52401CA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43BB01-FCBD-004A-BB29-8691184EA813}"/>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901732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Navy Slide 2 Column">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93B0440-2A63-9C49-937D-13678743A0CB}"/>
              </a:ext>
            </a:extLst>
          </p:cNvPr>
          <p:cNvSpPr>
            <a:spLocks noGrp="1"/>
          </p:cNvSpPr>
          <p:nvPr>
            <p:ph type="body" sz="quarter" idx="11" hasCustomPrompt="1"/>
          </p:nvPr>
        </p:nvSpPr>
        <p:spPr>
          <a:xfrm>
            <a:off x="680807" y="1738565"/>
            <a:ext cx="5069203"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200">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a:t>
            </a:r>
          </a:p>
        </p:txBody>
      </p:sp>
      <p:sp>
        <p:nvSpPr>
          <p:cNvPr id="12" name="Text Placeholder 2">
            <a:extLst>
              <a:ext uri="{FF2B5EF4-FFF2-40B4-BE49-F238E27FC236}">
                <a16:creationId xmlns:a16="http://schemas.microsoft.com/office/drawing/2014/main" id="{955BB44A-C0FD-E440-BB87-0BC0FA62280B}"/>
              </a:ext>
            </a:extLst>
          </p:cNvPr>
          <p:cNvSpPr>
            <a:spLocks noGrp="1"/>
          </p:cNvSpPr>
          <p:nvPr>
            <p:ph type="body" sz="quarter" idx="12" hasCustomPrompt="1"/>
          </p:nvPr>
        </p:nvSpPr>
        <p:spPr>
          <a:xfrm>
            <a:off x="6529671" y="1738565"/>
            <a:ext cx="5069203"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200">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a:t>
            </a:r>
          </a:p>
        </p:txBody>
      </p:sp>
      <p:sp>
        <p:nvSpPr>
          <p:cNvPr id="18" name="TextBox 17">
            <a:extLst>
              <a:ext uri="{FF2B5EF4-FFF2-40B4-BE49-F238E27FC236}">
                <a16:creationId xmlns:a16="http://schemas.microsoft.com/office/drawing/2014/main" id="{3B0E5C9E-7FA2-7E45-8B8C-E6B118597F3B}"/>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9" name="Graphic 18">
            <a:extLst>
              <a:ext uri="{FF2B5EF4-FFF2-40B4-BE49-F238E27FC236}">
                <a16:creationId xmlns:a16="http://schemas.microsoft.com/office/drawing/2014/main" id="{E9A767C8-FA25-734E-9681-E2D3CD7F81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0" name="Straight Connector 19">
            <a:extLst>
              <a:ext uri="{FF2B5EF4-FFF2-40B4-BE49-F238E27FC236}">
                <a16:creationId xmlns:a16="http://schemas.microsoft.com/office/drawing/2014/main" id="{BBD3F0FD-C548-F248-97B0-C3E72521A367}"/>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E2CDEA2-99BB-4348-AF68-2478E1D59819}"/>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7936888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Light Slide 2 Column">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9" name="Text Placeholder 2">
            <a:extLst>
              <a:ext uri="{FF2B5EF4-FFF2-40B4-BE49-F238E27FC236}">
                <a16:creationId xmlns:a16="http://schemas.microsoft.com/office/drawing/2014/main" id="{888A5664-EF3C-C44A-A0F1-738159B8A971}"/>
              </a:ext>
            </a:extLst>
          </p:cNvPr>
          <p:cNvSpPr>
            <a:spLocks noGrp="1"/>
          </p:cNvSpPr>
          <p:nvPr>
            <p:ph type="body" sz="quarter" idx="11" hasCustomPrompt="1"/>
          </p:nvPr>
        </p:nvSpPr>
        <p:spPr>
          <a:xfrm>
            <a:off x="680807" y="1738565"/>
            <a:ext cx="5069203" cy="4233610"/>
          </a:xfrm>
          <a:prstGeom prst="rect">
            <a:avLst/>
          </a:prstGeom>
        </p:spPr>
        <p:txBody>
          <a:bodyPr/>
          <a:lstStyle>
            <a:lvl1pPr>
              <a:lnSpc>
                <a:spcPct val="130000"/>
              </a:lnSpc>
              <a:buClr>
                <a:schemeClr val="accent1"/>
              </a:buClr>
              <a:defRPr sz="120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a:t>
            </a:r>
          </a:p>
        </p:txBody>
      </p:sp>
      <p:sp>
        <p:nvSpPr>
          <p:cNvPr id="10" name="Text Placeholder 2">
            <a:extLst>
              <a:ext uri="{FF2B5EF4-FFF2-40B4-BE49-F238E27FC236}">
                <a16:creationId xmlns:a16="http://schemas.microsoft.com/office/drawing/2014/main" id="{0C1C0ADD-918F-9342-A963-39C949F4A366}"/>
              </a:ext>
            </a:extLst>
          </p:cNvPr>
          <p:cNvSpPr>
            <a:spLocks noGrp="1"/>
          </p:cNvSpPr>
          <p:nvPr>
            <p:ph type="body" sz="quarter" idx="12" hasCustomPrompt="1"/>
          </p:nvPr>
        </p:nvSpPr>
        <p:spPr>
          <a:xfrm>
            <a:off x="6529671" y="1738565"/>
            <a:ext cx="5069203" cy="4233610"/>
          </a:xfrm>
          <a:prstGeom prst="rect">
            <a:avLst/>
          </a:prstGeom>
        </p:spPr>
        <p:txBody>
          <a:bodyPr/>
          <a:lstStyle>
            <a:lvl1pPr>
              <a:lnSpc>
                <a:spcPct val="130000"/>
              </a:lnSpc>
              <a:buClr>
                <a:schemeClr val="accent1"/>
              </a:buClr>
              <a:defRPr sz="120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a:t>
            </a:r>
          </a:p>
        </p:txBody>
      </p:sp>
      <p:sp>
        <p:nvSpPr>
          <p:cNvPr id="13" name="TextBox 12">
            <a:extLst>
              <a:ext uri="{FF2B5EF4-FFF2-40B4-BE49-F238E27FC236}">
                <a16:creationId xmlns:a16="http://schemas.microsoft.com/office/drawing/2014/main" id="{8C452977-25B0-414D-8A99-2DB5863E20B1}"/>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6" name="Graphic 15">
            <a:extLst>
              <a:ext uri="{FF2B5EF4-FFF2-40B4-BE49-F238E27FC236}">
                <a16:creationId xmlns:a16="http://schemas.microsoft.com/office/drawing/2014/main" id="{8BD19A77-13BA-9443-93D6-F84CD2FABE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7" name="Straight Connector 16">
            <a:extLst>
              <a:ext uri="{FF2B5EF4-FFF2-40B4-BE49-F238E27FC236}">
                <a16:creationId xmlns:a16="http://schemas.microsoft.com/office/drawing/2014/main" id="{FA0CEB31-E1E9-994D-A43E-446A21EDBA25}"/>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C176F09-C976-6046-9E14-58C1F170642A}"/>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2100897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ight_Green-Blank">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10" name="TextBox 9">
            <a:extLst>
              <a:ext uri="{FF2B5EF4-FFF2-40B4-BE49-F238E27FC236}">
                <a16:creationId xmlns:a16="http://schemas.microsoft.com/office/drawing/2014/main" id="{CAE6FEB6-8249-AD4C-B203-36726093553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3" name="Graphic 12">
            <a:extLst>
              <a:ext uri="{FF2B5EF4-FFF2-40B4-BE49-F238E27FC236}">
                <a16:creationId xmlns:a16="http://schemas.microsoft.com/office/drawing/2014/main" id="{742BA510-2870-1647-9976-B2B99BBEDE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6" name="Straight Connector 15">
            <a:extLst>
              <a:ext uri="{FF2B5EF4-FFF2-40B4-BE49-F238E27FC236}">
                <a16:creationId xmlns:a16="http://schemas.microsoft.com/office/drawing/2014/main" id="{6415CA8F-4FF2-0D49-8E73-05DC7AD114DD}"/>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6C1D93-F34C-2949-A6BF-0890EF4AC441}"/>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8" name="Text Placeholder 2">
            <a:extLst>
              <a:ext uri="{FF2B5EF4-FFF2-40B4-BE49-F238E27FC236}">
                <a16:creationId xmlns:a16="http://schemas.microsoft.com/office/drawing/2014/main" id="{19BEE1A2-568B-6C47-A162-8E229D6D97AB}"/>
              </a:ext>
            </a:extLst>
          </p:cNvPr>
          <p:cNvSpPr>
            <a:spLocks noGrp="1"/>
          </p:cNvSpPr>
          <p:nvPr>
            <p:ph type="body" sz="quarter" idx="11" hasCustomPrompt="1"/>
          </p:nvPr>
        </p:nvSpPr>
        <p:spPr>
          <a:xfrm>
            <a:off x="680807" y="1738565"/>
            <a:ext cx="11011049"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60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p:txBody>
      </p:sp>
    </p:spTree>
    <p:extLst>
      <p:ext uri="{BB962C8B-B14F-4D97-AF65-F5344CB8AC3E}">
        <p14:creationId xmlns:p14="http://schemas.microsoft.com/office/powerpoint/2010/main" val="31806715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ark_Blue-Blank">
    <p:bg>
      <p:bgPr>
        <a:solidFill>
          <a:schemeClr val="accent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pPr lvl="0"/>
            <a:r>
              <a:rPr lang="en-US"/>
              <a:t>Click to edit Master text styles</a:t>
            </a:r>
          </a:p>
        </p:txBody>
      </p:sp>
      <p:sp>
        <p:nvSpPr>
          <p:cNvPr id="17" name="TextBox 16">
            <a:extLst>
              <a:ext uri="{FF2B5EF4-FFF2-40B4-BE49-F238E27FC236}">
                <a16:creationId xmlns:a16="http://schemas.microsoft.com/office/drawing/2014/main" id="{CF282AF1-97E4-1B4E-AD8C-1EDC1AB26A51}"/>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8E957341-6DE0-BA4D-8DC4-6D1A47786E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BF36AD7F-47AF-BF4D-BDAC-ABA495CE749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E7F6407-6FEF-D943-BD95-8722DF927A1E}"/>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9" name="Text Placeholder 2">
            <a:extLst>
              <a:ext uri="{FF2B5EF4-FFF2-40B4-BE49-F238E27FC236}">
                <a16:creationId xmlns:a16="http://schemas.microsoft.com/office/drawing/2014/main" id="{4AE7101C-F7B3-CC4C-A165-369FF3C2BD24}"/>
              </a:ext>
            </a:extLst>
          </p:cNvPr>
          <p:cNvSpPr>
            <a:spLocks noGrp="1"/>
          </p:cNvSpPr>
          <p:nvPr>
            <p:ph type="body" sz="quarter" idx="11" hasCustomPrompt="1"/>
          </p:nvPr>
        </p:nvSpPr>
        <p:spPr>
          <a:xfrm>
            <a:off x="680807" y="1738565"/>
            <a:ext cx="11011049"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60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p:txBody>
      </p:sp>
    </p:spTree>
    <p:extLst>
      <p:ext uri="{BB962C8B-B14F-4D97-AF65-F5344CB8AC3E}">
        <p14:creationId xmlns:p14="http://schemas.microsoft.com/office/powerpoint/2010/main" val="13289591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ight_Blue-Blank">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17" name="TextBox 16">
            <a:extLst>
              <a:ext uri="{FF2B5EF4-FFF2-40B4-BE49-F238E27FC236}">
                <a16:creationId xmlns:a16="http://schemas.microsoft.com/office/drawing/2014/main" id="{53B127C9-7312-AE48-B0E3-F71F6F23232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016F2B61-4B60-1A4D-B9EB-C64B6AC793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DADA577D-7EB8-E443-A0AC-B783172B3E24}"/>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D8F0FC9-97B5-CD43-A70B-B679746A8765}"/>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109263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ark_Teal-Blank">
    <p:bg>
      <p:bgPr>
        <a:solidFill>
          <a:schemeClr val="accent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pPr lvl="0"/>
            <a:r>
              <a:rPr lang="en-US"/>
              <a:t>Click to edit Master text styles</a:t>
            </a:r>
          </a:p>
        </p:txBody>
      </p:sp>
      <p:sp>
        <p:nvSpPr>
          <p:cNvPr id="10" name="TextBox 9">
            <a:extLst>
              <a:ext uri="{FF2B5EF4-FFF2-40B4-BE49-F238E27FC236}">
                <a16:creationId xmlns:a16="http://schemas.microsoft.com/office/drawing/2014/main" id="{DF7400F9-25EE-FA42-9CDA-E84C3D9718E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E67AAA4B-76AC-6447-8008-4046BB2D25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5" name="Straight Connector 14">
            <a:extLst>
              <a:ext uri="{FF2B5EF4-FFF2-40B4-BE49-F238E27FC236}">
                <a16:creationId xmlns:a16="http://schemas.microsoft.com/office/drawing/2014/main" id="{58CD277D-0BA0-5846-82B8-45ED00AFCBF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40903BA-3F20-5045-9EA9-41B3C7801698}"/>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8" name="Text Placeholder 2">
            <a:extLst>
              <a:ext uri="{FF2B5EF4-FFF2-40B4-BE49-F238E27FC236}">
                <a16:creationId xmlns:a16="http://schemas.microsoft.com/office/drawing/2014/main" id="{8AF2767D-F62F-D742-B6AF-2F54D29D20EA}"/>
              </a:ext>
            </a:extLst>
          </p:cNvPr>
          <p:cNvSpPr>
            <a:spLocks noGrp="1"/>
          </p:cNvSpPr>
          <p:nvPr>
            <p:ph type="body" sz="quarter" idx="11" hasCustomPrompt="1"/>
          </p:nvPr>
        </p:nvSpPr>
        <p:spPr>
          <a:xfrm>
            <a:off x="680807" y="1738565"/>
            <a:ext cx="11011049"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60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p:txBody>
      </p:sp>
    </p:spTree>
    <p:extLst>
      <p:ext uri="{BB962C8B-B14F-4D97-AF65-F5344CB8AC3E}">
        <p14:creationId xmlns:p14="http://schemas.microsoft.com/office/powerpoint/2010/main" val="7543234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Navy Slide 2 Column">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93B0440-2A63-9C49-937D-13678743A0CB}"/>
              </a:ext>
            </a:extLst>
          </p:cNvPr>
          <p:cNvSpPr>
            <a:spLocks noGrp="1"/>
          </p:cNvSpPr>
          <p:nvPr>
            <p:ph type="body" sz="quarter" idx="11" hasCustomPrompt="1"/>
          </p:nvPr>
        </p:nvSpPr>
        <p:spPr>
          <a:xfrm>
            <a:off x="680807" y="1738565"/>
            <a:ext cx="5069203"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200">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a:t>
            </a:r>
          </a:p>
        </p:txBody>
      </p:sp>
      <p:sp>
        <p:nvSpPr>
          <p:cNvPr id="12" name="Text Placeholder 2">
            <a:extLst>
              <a:ext uri="{FF2B5EF4-FFF2-40B4-BE49-F238E27FC236}">
                <a16:creationId xmlns:a16="http://schemas.microsoft.com/office/drawing/2014/main" id="{955BB44A-C0FD-E440-BB87-0BC0FA62280B}"/>
              </a:ext>
            </a:extLst>
          </p:cNvPr>
          <p:cNvSpPr>
            <a:spLocks noGrp="1"/>
          </p:cNvSpPr>
          <p:nvPr>
            <p:ph type="body" sz="quarter" idx="12" hasCustomPrompt="1"/>
          </p:nvPr>
        </p:nvSpPr>
        <p:spPr>
          <a:xfrm>
            <a:off x="6529671" y="1738565"/>
            <a:ext cx="5069203"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200">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a:t>
            </a:r>
          </a:p>
        </p:txBody>
      </p:sp>
      <p:sp>
        <p:nvSpPr>
          <p:cNvPr id="18" name="TextBox 17">
            <a:extLst>
              <a:ext uri="{FF2B5EF4-FFF2-40B4-BE49-F238E27FC236}">
                <a16:creationId xmlns:a16="http://schemas.microsoft.com/office/drawing/2014/main" id="{3B0E5C9E-7FA2-7E45-8B8C-E6B118597F3B}"/>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9" name="Graphic 18">
            <a:extLst>
              <a:ext uri="{FF2B5EF4-FFF2-40B4-BE49-F238E27FC236}">
                <a16:creationId xmlns:a16="http://schemas.microsoft.com/office/drawing/2014/main" id="{E9A767C8-FA25-734E-9681-E2D3CD7F81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0" name="Straight Connector 19">
            <a:extLst>
              <a:ext uri="{FF2B5EF4-FFF2-40B4-BE49-F238E27FC236}">
                <a16:creationId xmlns:a16="http://schemas.microsoft.com/office/drawing/2014/main" id="{BBD3F0FD-C548-F248-97B0-C3E72521A367}"/>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E2CDEA2-99BB-4348-AF68-2478E1D59819}"/>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5209933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ight_Teal-Blank">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17" name="TextBox 16">
            <a:extLst>
              <a:ext uri="{FF2B5EF4-FFF2-40B4-BE49-F238E27FC236}">
                <a16:creationId xmlns:a16="http://schemas.microsoft.com/office/drawing/2014/main" id="{1D0F909A-EACA-BA40-B2AB-DDB77256E7C7}"/>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8BAC7C20-50D6-9A49-954A-B34F5EE51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FC286B4C-0149-2F4F-AEBC-74535BDEB7AC}"/>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BF6C483-B9E3-0543-8C92-A7C98A869D9A}"/>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0320921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ark_Green-left-image-tex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0" y="0"/>
            <a:ext cx="5626100" cy="6858000"/>
          </a:xfrm>
          <a:prstGeom prst="rect">
            <a:avLst/>
          </a:prstGeom>
          <a:noFill/>
        </p:spPr>
        <p:txBody>
          <a:bodyPr anchor="ct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6477772" y="1134665"/>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rgbClr val="86DAFE"/>
                </a:solidFill>
                <a:latin typeface="+mn-lt"/>
                <a:ea typeface="+mn-ea"/>
                <a:cs typeface="Arial" panose="020B0604020202020204" pitchFamily="34" charset="0"/>
              </a:defRPr>
            </a:lvl1pPr>
          </a:lstStyle>
          <a:p>
            <a:pPr lvl="0"/>
            <a:r>
              <a:rPr lang="en-US" dirty="0"/>
              <a:t>CONDIMENTUM ETIAM TORTOR</a:t>
            </a:r>
          </a:p>
        </p:txBody>
      </p:sp>
      <p:sp>
        <p:nvSpPr>
          <p:cNvPr id="23" name="Text Placeholder 2">
            <a:extLst>
              <a:ext uri="{FF2B5EF4-FFF2-40B4-BE49-F238E27FC236}">
                <a16:creationId xmlns:a16="http://schemas.microsoft.com/office/drawing/2014/main" id="{9601501C-80F0-764E-8B35-7AFEAEFE6C3D}"/>
              </a:ext>
            </a:extLst>
          </p:cNvPr>
          <p:cNvSpPr>
            <a:spLocks noGrp="1"/>
          </p:cNvSpPr>
          <p:nvPr>
            <p:ph type="body" sz="quarter" idx="11" hasCustomPrompt="1"/>
          </p:nvPr>
        </p:nvSpPr>
        <p:spPr>
          <a:xfrm>
            <a:off x="6477772" y="1670535"/>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6477000" y="2153698"/>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19" name="Text Placeholder 2">
            <a:extLst>
              <a:ext uri="{FF2B5EF4-FFF2-40B4-BE49-F238E27FC236}">
                <a16:creationId xmlns:a16="http://schemas.microsoft.com/office/drawing/2014/main" id="{F9ED69DA-A055-904D-97E5-E7B7B7837F0B}"/>
              </a:ext>
            </a:extLst>
          </p:cNvPr>
          <p:cNvSpPr>
            <a:spLocks noGrp="1"/>
          </p:cNvSpPr>
          <p:nvPr>
            <p:ph type="body" sz="quarter" idx="19" hasCustomPrompt="1"/>
          </p:nvPr>
        </p:nvSpPr>
        <p:spPr>
          <a:xfrm>
            <a:off x="6477772" y="3224716"/>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6477000" y="3707879"/>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1" name="Text Placeholder 2">
            <a:extLst>
              <a:ext uri="{FF2B5EF4-FFF2-40B4-BE49-F238E27FC236}">
                <a16:creationId xmlns:a16="http://schemas.microsoft.com/office/drawing/2014/main" id="{81AEDC17-8929-5448-9FB3-04252A0C898F}"/>
              </a:ext>
            </a:extLst>
          </p:cNvPr>
          <p:cNvSpPr>
            <a:spLocks noGrp="1"/>
          </p:cNvSpPr>
          <p:nvPr>
            <p:ph type="body" sz="quarter" idx="21" hasCustomPrompt="1"/>
          </p:nvPr>
        </p:nvSpPr>
        <p:spPr>
          <a:xfrm>
            <a:off x="6477772" y="4778897"/>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6477000" y="5262060"/>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15" name="TextBox 14">
            <a:extLst>
              <a:ext uri="{FF2B5EF4-FFF2-40B4-BE49-F238E27FC236}">
                <a16:creationId xmlns:a16="http://schemas.microsoft.com/office/drawing/2014/main" id="{260E26D9-2641-334A-AD92-DC1F3C54D48B}"/>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smtClean="0">
                <a:solidFill>
                  <a:schemeClr val="tx2"/>
                </a:solidFill>
                <a:latin typeface="+mn-lt"/>
                <a:cs typeface="Arial" panose="020B0604020202020204" pitchFamily="34" charset="0"/>
              </a:rPr>
              <a:pPr algn="l"/>
              <a:t>‹#›</a:t>
            </a:fld>
            <a:endParaRPr lang="en-US" sz="800" dirty="0">
              <a:solidFill>
                <a:schemeClr val="tx2"/>
              </a:solidFill>
              <a:latin typeface="+mn-lt"/>
              <a:cs typeface="Arial" panose="020B0604020202020204" pitchFamily="34" charset="0"/>
            </a:endParaRPr>
          </a:p>
        </p:txBody>
      </p:sp>
      <p:pic>
        <p:nvPicPr>
          <p:cNvPr id="16" name="Graphic 15">
            <a:extLst>
              <a:ext uri="{FF2B5EF4-FFF2-40B4-BE49-F238E27FC236}">
                <a16:creationId xmlns:a16="http://schemas.microsoft.com/office/drawing/2014/main" id="{F31C6748-78F8-B247-B5A9-A542051819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7" name="Straight Connector 16">
            <a:extLst>
              <a:ext uri="{FF2B5EF4-FFF2-40B4-BE49-F238E27FC236}">
                <a16:creationId xmlns:a16="http://schemas.microsoft.com/office/drawing/2014/main" id="{FB2052A3-DC11-6347-9516-E5D26A9EA39F}"/>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9559B76-6643-3E48-A01D-C60753909A35}"/>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25" name="Text Placeholder 2">
            <a:extLst>
              <a:ext uri="{FF2B5EF4-FFF2-40B4-BE49-F238E27FC236}">
                <a16:creationId xmlns:a16="http://schemas.microsoft.com/office/drawing/2014/main" id="{65FCD7ED-C0E8-7044-A177-5CFB31A92A8F}"/>
              </a:ext>
            </a:extLst>
          </p:cNvPr>
          <p:cNvSpPr>
            <a:spLocks noGrp="1"/>
          </p:cNvSpPr>
          <p:nvPr>
            <p:ph type="body" sz="quarter" idx="14" hasCustomPrompt="1"/>
          </p:nvPr>
        </p:nvSpPr>
        <p:spPr>
          <a:xfrm>
            <a:off x="727107" y="5737333"/>
            <a:ext cx="4879010" cy="338268"/>
          </a:xfrm>
          <a:prstGeom prst="rect">
            <a:avLst/>
          </a:prstGeom>
        </p:spPr>
        <p:txBody>
          <a:bodyPr/>
          <a:lstStyle>
            <a:lvl1pPr marL="0" indent="0">
              <a:buNone/>
              <a:defRPr sz="1050">
                <a:solidFill>
                  <a:schemeClr val="tx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26408342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ight_Green-left-image-tex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0" y="0"/>
            <a:ext cx="5626100" cy="6858000"/>
          </a:xfrm>
          <a:prstGeom prst="rect">
            <a:avLst/>
          </a:prstGeom>
          <a:noFill/>
        </p:spPr>
        <p:txBody>
          <a:bodyPr anchor="ctr"/>
          <a:lstStyle>
            <a:lvl1pPr marL="0" indent="0" algn="ctr">
              <a:buNone/>
              <a:defRPr sz="1800" b="1" spc="300">
                <a:solidFill>
                  <a:schemeClr val="tx1"/>
                </a:solidFill>
                <a:latin typeface="+mj-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6477772" y="1134665"/>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6477000" y="2153698"/>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6477000" y="3707879"/>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6477000" y="5262060"/>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5" name="Text Placeholder 4">
            <a:extLst>
              <a:ext uri="{FF2B5EF4-FFF2-40B4-BE49-F238E27FC236}">
                <a16:creationId xmlns:a16="http://schemas.microsoft.com/office/drawing/2014/main" id="{9B30F3CF-4EEF-D347-9FE5-49A85F7EB156}"/>
              </a:ext>
            </a:extLst>
          </p:cNvPr>
          <p:cNvSpPr>
            <a:spLocks noGrp="1"/>
          </p:cNvSpPr>
          <p:nvPr>
            <p:ph type="body" sz="quarter" idx="23" hasCustomPrompt="1"/>
          </p:nvPr>
        </p:nvSpPr>
        <p:spPr>
          <a:xfrm>
            <a:off x="6477000" y="1692007"/>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7" name="Text Placeholder 4">
            <a:extLst>
              <a:ext uri="{FF2B5EF4-FFF2-40B4-BE49-F238E27FC236}">
                <a16:creationId xmlns:a16="http://schemas.microsoft.com/office/drawing/2014/main" id="{2F283675-AD5F-B647-820A-31DAD52666FE}"/>
              </a:ext>
            </a:extLst>
          </p:cNvPr>
          <p:cNvSpPr>
            <a:spLocks noGrp="1"/>
          </p:cNvSpPr>
          <p:nvPr>
            <p:ph type="body" sz="quarter" idx="24" hasCustomPrompt="1"/>
          </p:nvPr>
        </p:nvSpPr>
        <p:spPr>
          <a:xfrm>
            <a:off x="6477000" y="3219055"/>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8" name="Text Placeholder 4">
            <a:extLst>
              <a:ext uri="{FF2B5EF4-FFF2-40B4-BE49-F238E27FC236}">
                <a16:creationId xmlns:a16="http://schemas.microsoft.com/office/drawing/2014/main" id="{11481E6B-31B4-2744-B016-0434F9314B8D}"/>
              </a:ext>
            </a:extLst>
          </p:cNvPr>
          <p:cNvSpPr>
            <a:spLocks noGrp="1"/>
          </p:cNvSpPr>
          <p:nvPr>
            <p:ph type="body" sz="quarter" idx="25" hasCustomPrompt="1"/>
          </p:nvPr>
        </p:nvSpPr>
        <p:spPr>
          <a:xfrm>
            <a:off x="6477000" y="4773534"/>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3" name="TextBox 22">
            <a:extLst>
              <a:ext uri="{FF2B5EF4-FFF2-40B4-BE49-F238E27FC236}">
                <a16:creationId xmlns:a16="http://schemas.microsoft.com/office/drawing/2014/main" id="{0C0BA35B-17B6-DA43-996F-E3BDC7D17282}"/>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5" name="Graphic 24">
            <a:extLst>
              <a:ext uri="{FF2B5EF4-FFF2-40B4-BE49-F238E27FC236}">
                <a16:creationId xmlns:a16="http://schemas.microsoft.com/office/drawing/2014/main" id="{0EB4125C-708A-054A-8729-AF9894C614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6" name="Straight Connector 25">
            <a:extLst>
              <a:ext uri="{FF2B5EF4-FFF2-40B4-BE49-F238E27FC236}">
                <a16:creationId xmlns:a16="http://schemas.microsoft.com/office/drawing/2014/main" id="{2C6DC6A1-3AAD-AF48-8F82-26D86C9D1367}"/>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5C7699-027E-8547-ABBB-0BCA4DD8DB7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16" name="Text Placeholder 2">
            <a:extLst>
              <a:ext uri="{FF2B5EF4-FFF2-40B4-BE49-F238E27FC236}">
                <a16:creationId xmlns:a16="http://schemas.microsoft.com/office/drawing/2014/main" id="{A93B4D63-9925-B14D-B6BA-F50530B03A50}"/>
              </a:ext>
            </a:extLst>
          </p:cNvPr>
          <p:cNvSpPr>
            <a:spLocks noGrp="1"/>
          </p:cNvSpPr>
          <p:nvPr>
            <p:ph type="body" sz="quarter" idx="14" hasCustomPrompt="1"/>
          </p:nvPr>
        </p:nvSpPr>
        <p:spPr>
          <a:xfrm>
            <a:off x="727107" y="5737333"/>
            <a:ext cx="4879010" cy="338268"/>
          </a:xfrm>
          <a:prstGeom prst="rect">
            <a:avLst/>
          </a:prstGeom>
        </p:spPr>
        <p:txBody>
          <a:bodyPr/>
          <a:lstStyle>
            <a:lvl1pPr marL="0" indent="0">
              <a:buNone/>
              <a:defRPr sz="1050">
                <a:solidFill>
                  <a:schemeClr val="tx1"/>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42905790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Light_Green-left-image-tex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6565900" y="877991"/>
            <a:ext cx="5626100" cy="4771802"/>
          </a:xfrm>
          <a:prstGeom prst="rect">
            <a:avLst/>
          </a:prstGeom>
          <a:noFill/>
        </p:spPr>
        <p:txBody>
          <a:bodyPr anchor="ctr"/>
          <a:lstStyle>
            <a:lvl1pPr marL="0" indent="0" algn="ctr">
              <a:buNone/>
              <a:defRPr sz="1800" b="1" spc="300">
                <a:solidFill>
                  <a:schemeClr val="tx1"/>
                </a:solidFill>
                <a:latin typeface="+mj-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615157"/>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583535" y="877991"/>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582763" y="1897024"/>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582763" y="3451205"/>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582763" y="5005386"/>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5" name="Text Placeholder 4">
            <a:extLst>
              <a:ext uri="{FF2B5EF4-FFF2-40B4-BE49-F238E27FC236}">
                <a16:creationId xmlns:a16="http://schemas.microsoft.com/office/drawing/2014/main" id="{9B30F3CF-4EEF-D347-9FE5-49A85F7EB156}"/>
              </a:ext>
            </a:extLst>
          </p:cNvPr>
          <p:cNvSpPr>
            <a:spLocks noGrp="1"/>
          </p:cNvSpPr>
          <p:nvPr>
            <p:ph type="body" sz="quarter" idx="23" hasCustomPrompt="1"/>
          </p:nvPr>
        </p:nvSpPr>
        <p:spPr>
          <a:xfrm>
            <a:off x="582763" y="1435333"/>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7" name="Text Placeholder 4">
            <a:extLst>
              <a:ext uri="{FF2B5EF4-FFF2-40B4-BE49-F238E27FC236}">
                <a16:creationId xmlns:a16="http://schemas.microsoft.com/office/drawing/2014/main" id="{2F283675-AD5F-B647-820A-31DAD52666FE}"/>
              </a:ext>
            </a:extLst>
          </p:cNvPr>
          <p:cNvSpPr>
            <a:spLocks noGrp="1"/>
          </p:cNvSpPr>
          <p:nvPr>
            <p:ph type="body" sz="quarter" idx="24" hasCustomPrompt="1"/>
          </p:nvPr>
        </p:nvSpPr>
        <p:spPr>
          <a:xfrm>
            <a:off x="582763" y="2962381"/>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8" name="Text Placeholder 4">
            <a:extLst>
              <a:ext uri="{FF2B5EF4-FFF2-40B4-BE49-F238E27FC236}">
                <a16:creationId xmlns:a16="http://schemas.microsoft.com/office/drawing/2014/main" id="{11481E6B-31B4-2744-B016-0434F9314B8D}"/>
              </a:ext>
            </a:extLst>
          </p:cNvPr>
          <p:cNvSpPr>
            <a:spLocks noGrp="1"/>
          </p:cNvSpPr>
          <p:nvPr>
            <p:ph type="body" sz="quarter" idx="25" hasCustomPrompt="1"/>
          </p:nvPr>
        </p:nvSpPr>
        <p:spPr>
          <a:xfrm>
            <a:off x="582763" y="4516860"/>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3" name="TextBox 22">
            <a:extLst>
              <a:ext uri="{FF2B5EF4-FFF2-40B4-BE49-F238E27FC236}">
                <a16:creationId xmlns:a16="http://schemas.microsoft.com/office/drawing/2014/main" id="{0C0BA35B-17B6-DA43-996F-E3BDC7D17282}"/>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cxnSp>
        <p:nvCxnSpPr>
          <p:cNvPr id="26" name="Straight Connector 25">
            <a:extLst>
              <a:ext uri="{FF2B5EF4-FFF2-40B4-BE49-F238E27FC236}">
                <a16:creationId xmlns:a16="http://schemas.microsoft.com/office/drawing/2014/main" id="{2C6DC6A1-3AAD-AF48-8F82-26D86C9D1367}"/>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5C7699-027E-8547-ABBB-0BCA4DD8DB7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pic>
        <p:nvPicPr>
          <p:cNvPr id="16" name="Graphic 15">
            <a:extLst>
              <a:ext uri="{FF2B5EF4-FFF2-40B4-BE49-F238E27FC236}">
                <a16:creationId xmlns:a16="http://schemas.microsoft.com/office/drawing/2014/main" id="{524467EE-A31E-D949-8CAB-6723501A45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sp>
        <p:nvSpPr>
          <p:cNvPr id="19" name="Text Placeholder 2">
            <a:extLst>
              <a:ext uri="{FF2B5EF4-FFF2-40B4-BE49-F238E27FC236}">
                <a16:creationId xmlns:a16="http://schemas.microsoft.com/office/drawing/2014/main" id="{4C45E892-9491-E04C-A80B-AE26EF96697D}"/>
              </a:ext>
            </a:extLst>
          </p:cNvPr>
          <p:cNvSpPr>
            <a:spLocks noGrp="1"/>
          </p:cNvSpPr>
          <p:nvPr>
            <p:ph type="body" sz="quarter" idx="14" hasCustomPrompt="1"/>
          </p:nvPr>
        </p:nvSpPr>
        <p:spPr>
          <a:xfrm>
            <a:off x="6565900" y="5737333"/>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35624364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Light_Green-Blank">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3EF18B-D7B4-EA47-AEF2-4AD6A74FCC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10" name="TextBox 9">
            <a:extLst>
              <a:ext uri="{FF2B5EF4-FFF2-40B4-BE49-F238E27FC236}">
                <a16:creationId xmlns:a16="http://schemas.microsoft.com/office/drawing/2014/main" id="{CAE6FEB6-8249-AD4C-B203-36726093553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3" name="Graphic 12">
            <a:extLst>
              <a:ext uri="{FF2B5EF4-FFF2-40B4-BE49-F238E27FC236}">
                <a16:creationId xmlns:a16="http://schemas.microsoft.com/office/drawing/2014/main" id="{742BA510-2870-1647-9976-B2B99BBEDE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277" y="6351158"/>
            <a:ext cx="359851" cy="321972"/>
          </a:xfrm>
          <a:prstGeom prst="rect">
            <a:avLst/>
          </a:prstGeom>
        </p:spPr>
      </p:pic>
      <p:cxnSp>
        <p:nvCxnSpPr>
          <p:cNvPr id="16" name="Straight Connector 15">
            <a:extLst>
              <a:ext uri="{FF2B5EF4-FFF2-40B4-BE49-F238E27FC236}">
                <a16:creationId xmlns:a16="http://schemas.microsoft.com/office/drawing/2014/main" id="{6415CA8F-4FF2-0D49-8E73-05DC7AD114DD}"/>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6C1D93-F34C-2949-A6BF-0890EF4AC441}"/>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8" name="Text Placeholder 2">
            <a:extLst>
              <a:ext uri="{FF2B5EF4-FFF2-40B4-BE49-F238E27FC236}">
                <a16:creationId xmlns:a16="http://schemas.microsoft.com/office/drawing/2014/main" id="{19BEE1A2-568B-6C47-A162-8E229D6D97AB}"/>
              </a:ext>
            </a:extLst>
          </p:cNvPr>
          <p:cNvSpPr>
            <a:spLocks noGrp="1"/>
          </p:cNvSpPr>
          <p:nvPr>
            <p:ph type="body" sz="quarter" idx="11" hasCustomPrompt="1"/>
          </p:nvPr>
        </p:nvSpPr>
        <p:spPr>
          <a:xfrm>
            <a:off x="680807" y="1738565"/>
            <a:ext cx="11011049"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60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p:txBody>
      </p:sp>
      <p:pic>
        <p:nvPicPr>
          <p:cNvPr id="9" name="Picture 8">
            <a:extLst>
              <a:ext uri="{FF2B5EF4-FFF2-40B4-BE49-F238E27FC236}">
                <a16:creationId xmlns:a16="http://schemas.microsoft.com/office/drawing/2014/main" id="{157D88BC-1751-714F-88A9-F992670EDE33}"/>
              </a:ext>
            </a:extLst>
          </p:cNvPr>
          <p:cNvPicPr>
            <a:picLocks noChangeAspect="1"/>
          </p:cNvPicPr>
          <p:nvPr userDrawn="1"/>
        </p:nvPicPr>
        <p:blipFill>
          <a:blip r:embed="rId5"/>
          <a:stretch>
            <a:fillRect/>
          </a:stretch>
        </p:blipFill>
        <p:spPr>
          <a:xfrm>
            <a:off x="10688832" y="6351158"/>
            <a:ext cx="816792" cy="321972"/>
          </a:xfrm>
          <a:prstGeom prst="rect">
            <a:avLst/>
          </a:prstGeom>
        </p:spPr>
      </p:pic>
    </p:spTree>
    <p:extLst>
      <p:ext uri="{BB962C8B-B14F-4D97-AF65-F5344CB8AC3E}">
        <p14:creationId xmlns:p14="http://schemas.microsoft.com/office/powerpoint/2010/main" val="7354652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Light_Green-left-image-text">
    <p:bg>
      <p:bgPr>
        <a:solidFill>
          <a:schemeClr val="tx2"/>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4728E45-A0EC-054B-9341-7BD178E642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6565900" y="877991"/>
            <a:ext cx="5626100" cy="4771802"/>
          </a:xfrm>
          <a:prstGeom prst="rect">
            <a:avLst/>
          </a:prstGeom>
          <a:noFill/>
        </p:spPr>
        <p:txBody>
          <a:bodyPr anchor="ctr"/>
          <a:lstStyle>
            <a:lvl1pPr marL="0" indent="0" algn="ctr">
              <a:buNone/>
              <a:defRPr sz="1800" b="1" spc="300">
                <a:solidFill>
                  <a:schemeClr val="tx1"/>
                </a:solidFill>
                <a:latin typeface="+mj-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615157"/>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583535" y="877991"/>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582763" y="1897024"/>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582763" y="3451205"/>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582763" y="5005386"/>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5" name="Text Placeholder 4">
            <a:extLst>
              <a:ext uri="{FF2B5EF4-FFF2-40B4-BE49-F238E27FC236}">
                <a16:creationId xmlns:a16="http://schemas.microsoft.com/office/drawing/2014/main" id="{9B30F3CF-4EEF-D347-9FE5-49A85F7EB156}"/>
              </a:ext>
            </a:extLst>
          </p:cNvPr>
          <p:cNvSpPr>
            <a:spLocks noGrp="1"/>
          </p:cNvSpPr>
          <p:nvPr>
            <p:ph type="body" sz="quarter" idx="23" hasCustomPrompt="1"/>
          </p:nvPr>
        </p:nvSpPr>
        <p:spPr>
          <a:xfrm>
            <a:off x="582763" y="1435333"/>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7" name="Text Placeholder 4">
            <a:extLst>
              <a:ext uri="{FF2B5EF4-FFF2-40B4-BE49-F238E27FC236}">
                <a16:creationId xmlns:a16="http://schemas.microsoft.com/office/drawing/2014/main" id="{2F283675-AD5F-B647-820A-31DAD52666FE}"/>
              </a:ext>
            </a:extLst>
          </p:cNvPr>
          <p:cNvSpPr>
            <a:spLocks noGrp="1"/>
          </p:cNvSpPr>
          <p:nvPr>
            <p:ph type="body" sz="quarter" idx="24" hasCustomPrompt="1"/>
          </p:nvPr>
        </p:nvSpPr>
        <p:spPr>
          <a:xfrm>
            <a:off x="582763" y="2962381"/>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8" name="Text Placeholder 4">
            <a:extLst>
              <a:ext uri="{FF2B5EF4-FFF2-40B4-BE49-F238E27FC236}">
                <a16:creationId xmlns:a16="http://schemas.microsoft.com/office/drawing/2014/main" id="{11481E6B-31B4-2744-B016-0434F9314B8D}"/>
              </a:ext>
            </a:extLst>
          </p:cNvPr>
          <p:cNvSpPr>
            <a:spLocks noGrp="1"/>
          </p:cNvSpPr>
          <p:nvPr>
            <p:ph type="body" sz="quarter" idx="25" hasCustomPrompt="1"/>
          </p:nvPr>
        </p:nvSpPr>
        <p:spPr>
          <a:xfrm>
            <a:off x="582763" y="4516860"/>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3" name="TextBox 22">
            <a:extLst>
              <a:ext uri="{FF2B5EF4-FFF2-40B4-BE49-F238E27FC236}">
                <a16:creationId xmlns:a16="http://schemas.microsoft.com/office/drawing/2014/main" id="{0C0BA35B-17B6-DA43-996F-E3BDC7D17282}"/>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cxnSp>
        <p:nvCxnSpPr>
          <p:cNvPr id="26" name="Straight Connector 25">
            <a:extLst>
              <a:ext uri="{FF2B5EF4-FFF2-40B4-BE49-F238E27FC236}">
                <a16:creationId xmlns:a16="http://schemas.microsoft.com/office/drawing/2014/main" id="{2C6DC6A1-3AAD-AF48-8F82-26D86C9D1367}"/>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5C7699-027E-8547-ABBB-0BCA4DD8DB7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pic>
        <p:nvPicPr>
          <p:cNvPr id="16" name="Graphic 15">
            <a:extLst>
              <a:ext uri="{FF2B5EF4-FFF2-40B4-BE49-F238E27FC236}">
                <a16:creationId xmlns:a16="http://schemas.microsoft.com/office/drawing/2014/main" id="{524467EE-A31E-D949-8CAB-6723501A45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277" y="6351158"/>
            <a:ext cx="359851" cy="321972"/>
          </a:xfrm>
          <a:prstGeom prst="rect">
            <a:avLst/>
          </a:prstGeom>
        </p:spPr>
      </p:pic>
      <p:sp>
        <p:nvSpPr>
          <p:cNvPr id="19" name="Text Placeholder 2">
            <a:extLst>
              <a:ext uri="{FF2B5EF4-FFF2-40B4-BE49-F238E27FC236}">
                <a16:creationId xmlns:a16="http://schemas.microsoft.com/office/drawing/2014/main" id="{4C45E892-9491-E04C-A80B-AE26EF96697D}"/>
              </a:ext>
            </a:extLst>
          </p:cNvPr>
          <p:cNvSpPr>
            <a:spLocks noGrp="1"/>
          </p:cNvSpPr>
          <p:nvPr>
            <p:ph type="body" sz="quarter" idx="14" hasCustomPrompt="1"/>
          </p:nvPr>
        </p:nvSpPr>
        <p:spPr>
          <a:xfrm>
            <a:off x="6565900" y="5737333"/>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pic>
        <p:nvPicPr>
          <p:cNvPr id="25" name="Picture 24">
            <a:extLst>
              <a:ext uri="{FF2B5EF4-FFF2-40B4-BE49-F238E27FC236}">
                <a16:creationId xmlns:a16="http://schemas.microsoft.com/office/drawing/2014/main" id="{28C41717-0E16-4F45-B73D-D052BD15F18F}"/>
              </a:ext>
            </a:extLst>
          </p:cNvPr>
          <p:cNvPicPr>
            <a:picLocks noChangeAspect="1"/>
          </p:cNvPicPr>
          <p:nvPr userDrawn="1"/>
        </p:nvPicPr>
        <p:blipFill>
          <a:blip r:embed="rId5"/>
          <a:stretch>
            <a:fillRect/>
          </a:stretch>
        </p:blipFill>
        <p:spPr>
          <a:xfrm>
            <a:off x="10688832" y="6351158"/>
            <a:ext cx="816792" cy="321972"/>
          </a:xfrm>
          <a:prstGeom prst="rect">
            <a:avLst/>
          </a:prstGeom>
        </p:spPr>
      </p:pic>
    </p:spTree>
    <p:extLst>
      <p:ext uri="{BB962C8B-B14F-4D97-AF65-F5344CB8AC3E}">
        <p14:creationId xmlns:p14="http://schemas.microsoft.com/office/powerpoint/2010/main" val="2279137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ark_Green-Chart">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6477772" y="1383963"/>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rgbClr val="86DAFE"/>
                </a:solidFill>
                <a:latin typeface="+mn-lt"/>
                <a:ea typeface="+mn-ea"/>
                <a:cs typeface="Arial" panose="020B0604020202020204" pitchFamily="34" charset="0"/>
              </a:defRPr>
            </a:lvl1pPr>
          </a:lstStyle>
          <a:p>
            <a:pPr lvl="0"/>
            <a:r>
              <a:rPr lang="en-US" dirty="0"/>
              <a:t>CONDIMENTUM ETIAM TORTOR</a:t>
            </a:r>
          </a:p>
        </p:txBody>
      </p:sp>
      <p:sp>
        <p:nvSpPr>
          <p:cNvPr id="23" name="Text Placeholder 2">
            <a:extLst>
              <a:ext uri="{FF2B5EF4-FFF2-40B4-BE49-F238E27FC236}">
                <a16:creationId xmlns:a16="http://schemas.microsoft.com/office/drawing/2014/main" id="{9601501C-80F0-764E-8B35-7AFEAEFE6C3D}"/>
              </a:ext>
            </a:extLst>
          </p:cNvPr>
          <p:cNvSpPr>
            <a:spLocks noGrp="1"/>
          </p:cNvSpPr>
          <p:nvPr>
            <p:ph type="body" sz="quarter" idx="11" hasCustomPrompt="1"/>
          </p:nvPr>
        </p:nvSpPr>
        <p:spPr>
          <a:xfrm>
            <a:off x="6477772" y="1849365"/>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Verdana" panose="020B0604030504040204" pitchFamily="34" charset="0"/>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6477000" y="2413256"/>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19" name="Text Placeholder 2">
            <a:extLst>
              <a:ext uri="{FF2B5EF4-FFF2-40B4-BE49-F238E27FC236}">
                <a16:creationId xmlns:a16="http://schemas.microsoft.com/office/drawing/2014/main" id="{F9ED69DA-A055-904D-97E5-E7B7B7837F0B}"/>
              </a:ext>
            </a:extLst>
          </p:cNvPr>
          <p:cNvSpPr>
            <a:spLocks noGrp="1"/>
          </p:cNvSpPr>
          <p:nvPr>
            <p:ph type="body" sz="quarter" idx="19" hasCustomPrompt="1"/>
          </p:nvPr>
        </p:nvSpPr>
        <p:spPr>
          <a:xfrm>
            <a:off x="6477772" y="3273766"/>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6477000" y="3837657"/>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21" name="Text Placeholder 2">
            <a:extLst>
              <a:ext uri="{FF2B5EF4-FFF2-40B4-BE49-F238E27FC236}">
                <a16:creationId xmlns:a16="http://schemas.microsoft.com/office/drawing/2014/main" id="{81AEDC17-8929-5448-9FB3-04252A0C898F}"/>
              </a:ext>
            </a:extLst>
          </p:cNvPr>
          <p:cNvSpPr>
            <a:spLocks noGrp="1"/>
          </p:cNvSpPr>
          <p:nvPr>
            <p:ph type="body" sz="quarter" idx="21" hasCustomPrompt="1"/>
          </p:nvPr>
        </p:nvSpPr>
        <p:spPr>
          <a:xfrm>
            <a:off x="6477772" y="4698167"/>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6477000" y="5262060"/>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5" name="Chart Placeholder 4">
            <a:extLst>
              <a:ext uri="{FF2B5EF4-FFF2-40B4-BE49-F238E27FC236}">
                <a16:creationId xmlns:a16="http://schemas.microsoft.com/office/drawing/2014/main" id="{1C92A899-7CB3-BF45-BF93-71D9F9AE9C39}"/>
              </a:ext>
            </a:extLst>
          </p:cNvPr>
          <p:cNvSpPr>
            <a:spLocks noGrp="1"/>
          </p:cNvSpPr>
          <p:nvPr>
            <p:ph type="chart" sz="quarter" idx="23" hasCustomPrompt="1"/>
          </p:nvPr>
        </p:nvSpPr>
        <p:spPr>
          <a:xfrm>
            <a:off x="680807" y="1383963"/>
            <a:ext cx="4945293" cy="4522503"/>
          </a:xfrm>
          <a:prstGeom prst="rect">
            <a:avLst/>
          </a:prstGeom>
        </p:spPr>
        <p:txBody>
          <a:bodyPr anchor="ctr"/>
          <a:lstStyle>
            <a:lvl1pPr marL="0" indent="0" algn="ctr">
              <a:buNone/>
              <a:defRPr sz="1800" b="1" spc="300">
                <a:solidFill>
                  <a:schemeClr val="bg1"/>
                </a:solidFill>
                <a:latin typeface="+mj-lt"/>
                <a:cs typeface="Arial" panose="020B0604020202020204" pitchFamily="34" charset="0"/>
              </a:defRPr>
            </a:lvl1pPr>
          </a:lstStyle>
          <a:p>
            <a:r>
              <a:rPr lang="en-US" dirty="0"/>
              <a:t>CHART GOES HERE</a:t>
            </a:r>
          </a:p>
        </p:txBody>
      </p:sp>
      <p:sp>
        <p:nvSpPr>
          <p:cNvPr id="15" name="Text Placeholder 1">
            <a:extLst>
              <a:ext uri="{FF2B5EF4-FFF2-40B4-BE49-F238E27FC236}">
                <a16:creationId xmlns:a16="http://schemas.microsoft.com/office/drawing/2014/main" id="{F4DF5791-70AC-364E-A511-81543E2DEFF8}"/>
              </a:ext>
            </a:extLst>
          </p:cNvPr>
          <p:cNvSpPr>
            <a:spLocks noGrp="1"/>
          </p:cNvSpPr>
          <p:nvPr>
            <p:ph type="body" sz="quarter" idx="24"/>
          </p:nvPr>
        </p:nvSpPr>
        <p:spPr>
          <a:xfrm>
            <a:off x="680807" y="506842"/>
            <a:ext cx="10812083" cy="424732"/>
          </a:xfrm>
          <a:prstGeom prst="rect">
            <a:avLst/>
          </a:prstGeom>
        </p:spPr>
        <p:txBody>
          <a:bodyPr/>
          <a:lstStyle>
            <a:lvl1pPr marL="0" indent="0">
              <a:buNone/>
              <a:defRPr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6" name="TextBox 15">
            <a:extLst>
              <a:ext uri="{FF2B5EF4-FFF2-40B4-BE49-F238E27FC236}">
                <a16:creationId xmlns:a16="http://schemas.microsoft.com/office/drawing/2014/main" id="{29DDA275-F5CB-2E4F-8B26-686CD6A7CB5E}"/>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7" name="Graphic 16">
            <a:extLst>
              <a:ext uri="{FF2B5EF4-FFF2-40B4-BE49-F238E27FC236}">
                <a16:creationId xmlns:a16="http://schemas.microsoft.com/office/drawing/2014/main" id="{4E4BF710-0D7E-0A4D-859D-9D5AE89C45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8" name="Straight Connector 17">
            <a:extLst>
              <a:ext uri="{FF2B5EF4-FFF2-40B4-BE49-F238E27FC236}">
                <a16:creationId xmlns:a16="http://schemas.microsoft.com/office/drawing/2014/main" id="{C6291338-13E6-CB4C-ADC6-D20F3E6A85B1}"/>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D4B28F4-971C-B84D-A396-98B47C81151A}"/>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4443900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Light_Green-left-image-tex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6565900" y="877991"/>
            <a:ext cx="5626100" cy="4771802"/>
          </a:xfrm>
          <a:prstGeom prst="rect">
            <a:avLst/>
          </a:prstGeom>
          <a:noFill/>
        </p:spPr>
        <p:txBody>
          <a:bodyPr anchor="ctr"/>
          <a:lstStyle>
            <a:lvl1pPr marL="0" indent="0" algn="ctr">
              <a:buNone/>
              <a:defRPr sz="1800" b="1" spc="300">
                <a:solidFill>
                  <a:schemeClr val="tx1"/>
                </a:solidFill>
                <a:latin typeface="+mj-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615157"/>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583535" y="877991"/>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rgbClr val="86DAFE"/>
                </a:solidFill>
                <a:latin typeface="+mn-lt"/>
                <a:ea typeface="+mn-ea"/>
                <a:cs typeface="Arial" panose="020B0604020202020204" pitchFamily="34" charset="0"/>
              </a:defRPr>
            </a:lvl1pPr>
          </a:lstStyle>
          <a:p>
            <a:pPr lvl="0"/>
            <a:r>
              <a:rPr lang="en-US" dirty="0"/>
              <a:t>CONDIMENTUM ETIAM TORTOR</a:t>
            </a: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582763" y="1897024"/>
            <a:ext cx="5015890" cy="862865"/>
          </a:xfrm>
          <a:prstGeom prst="rect">
            <a:avLst/>
          </a:prstGeom>
        </p:spPr>
        <p:txBody>
          <a:bodyPr wrap="square" lIns="0" tIns="0" rIns="0" bIns="0">
            <a:spAutoFit/>
          </a:bodyPr>
          <a:lstStyle>
            <a:lvl1pPr marL="0" indent="0">
              <a:lnSpc>
                <a:spcPct val="120000"/>
              </a:lnSpc>
              <a:buNone/>
              <a:defRPr sz="1200">
                <a:solidFill>
                  <a:schemeClr val="tx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582763" y="3451205"/>
            <a:ext cx="5015890" cy="862865"/>
          </a:xfrm>
          <a:prstGeom prst="rect">
            <a:avLst/>
          </a:prstGeom>
        </p:spPr>
        <p:txBody>
          <a:bodyPr wrap="square" lIns="0" tIns="0" rIns="0" bIns="0">
            <a:spAutoFit/>
          </a:bodyPr>
          <a:lstStyle>
            <a:lvl1pPr marL="0" indent="0">
              <a:lnSpc>
                <a:spcPct val="120000"/>
              </a:lnSpc>
              <a:buNone/>
              <a:defRPr sz="1200">
                <a:solidFill>
                  <a:schemeClr val="tx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582763" y="5005386"/>
            <a:ext cx="5015890" cy="862865"/>
          </a:xfrm>
          <a:prstGeom prst="rect">
            <a:avLst/>
          </a:prstGeom>
        </p:spPr>
        <p:txBody>
          <a:bodyPr wrap="square" lIns="0" tIns="0" rIns="0" bIns="0">
            <a:spAutoFit/>
          </a:bodyPr>
          <a:lstStyle>
            <a:lvl1pPr marL="0" indent="0">
              <a:lnSpc>
                <a:spcPct val="120000"/>
              </a:lnSpc>
              <a:buNone/>
              <a:defRPr sz="1200">
                <a:solidFill>
                  <a:schemeClr val="tx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5" name="Text Placeholder 4">
            <a:extLst>
              <a:ext uri="{FF2B5EF4-FFF2-40B4-BE49-F238E27FC236}">
                <a16:creationId xmlns:a16="http://schemas.microsoft.com/office/drawing/2014/main" id="{9B30F3CF-4EEF-D347-9FE5-49A85F7EB156}"/>
              </a:ext>
            </a:extLst>
          </p:cNvPr>
          <p:cNvSpPr>
            <a:spLocks noGrp="1"/>
          </p:cNvSpPr>
          <p:nvPr>
            <p:ph type="body" sz="quarter" idx="23" hasCustomPrompt="1"/>
          </p:nvPr>
        </p:nvSpPr>
        <p:spPr>
          <a:xfrm>
            <a:off x="582763" y="1435333"/>
            <a:ext cx="5015890" cy="293688"/>
          </a:xfrm>
          <a:prstGeom prst="rect">
            <a:avLst/>
          </a:prstGeom>
        </p:spPr>
        <p:txBody>
          <a:bodyPr lIns="0" tIns="0" rIns="0" bIns="0"/>
          <a:lstStyle>
            <a:lvl1pPr marL="0" indent="0">
              <a:buNone/>
              <a:defRPr sz="2000" b="1">
                <a:solidFill>
                  <a:schemeClr val="tx2"/>
                </a:solidFill>
                <a:latin typeface="+mn-lt"/>
                <a:cs typeface="Arial" panose="020B0604020202020204" pitchFamily="34" charset="0"/>
              </a:defRPr>
            </a:lvl1pPr>
          </a:lstStyle>
          <a:p>
            <a:pPr lvl="0"/>
            <a:r>
              <a:rPr lang="en-US" dirty="0"/>
              <a:t>Lorem Ipsum Dolor Sit</a:t>
            </a:r>
          </a:p>
        </p:txBody>
      </p:sp>
      <p:sp>
        <p:nvSpPr>
          <p:cNvPr id="17" name="Text Placeholder 4">
            <a:extLst>
              <a:ext uri="{FF2B5EF4-FFF2-40B4-BE49-F238E27FC236}">
                <a16:creationId xmlns:a16="http://schemas.microsoft.com/office/drawing/2014/main" id="{2F283675-AD5F-B647-820A-31DAD52666FE}"/>
              </a:ext>
            </a:extLst>
          </p:cNvPr>
          <p:cNvSpPr>
            <a:spLocks noGrp="1"/>
          </p:cNvSpPr>
          <p:nvPr>
            <p:ph type="body" sz="quarter" idx="24" hasCustomPrompt="1"/>
          </p:nvPr>
        </p:nvSpPr>
        <p:spPr>
          <a:xfrm>
            <a:off x="582763" y="2962381"/>
            <a:ext cx="5015890" cy="293688"/>
          </a:xfrm>
          <a:prstGeom prst="rect">
            <a:avLst/>
          </a:prstGeom>
        </p:spPr>
        <p:txBody>
          <a:bodyPr lIns="0" tIns="0" rIns="0" bIns="0"/>
          <a:lstStyle>
            <a:lvl1pPr marL="0" indent="0">
              <a:buNone/>
              <a:defRPr sz="2000" b="1">
                <a:solidFill>
                  <a:schemeClr val="tx2"/>
                </a:solidFill>
                <a:latin typeface="+mn-lt"/>
                <a:cs typeface="Arial" panose="020B0604020202020204" pitchFamily="34" charset="0"/>
              </a:defRPr>
            </a:lvl1pPr>
          </a:lstStyle>
          <a:p>
            <a:pPr lvl="0"/>
            <a:r>
              <a:rPr lang="en-US" dirty="0"/>
              <a:t>Lorem Ipsum Dolor Sit</a:t>
            </a:r>
          </a:p>
        </p:txBody>
      </p:sp>
      <p:sp>
        <p:nvSpPr>
          <p:cNvPr id="18" name="Text Placeholder 4">
            <a:extLst>
              <a:ext uri="{FF2B5EF4-FFF2-40B4-BE49-F238E27FC236}">
                <a16:creationId xmlns:a16="http://schemas.microsoft.com/office/drawing/2014/main" id="{11481E6B-31B4-2744-B016-0434F9314B8D}"/>
              </a:ext>
            </a:extLst>
          </p:cNvPr>
          <p:cNvSpPr>
            <a:spLocks noGrp="1"/>
          </p:cNvSpPr>
          <p:nvPr>
            <p:ph type="body" sz="quarter" idx="25" hasCustomPrompt="1"/>
          </p:nvPr>
        </p:nvSpPr>
        <p:spPr>
          <a:xfrm>
            <a:off x="582763" y="4516860"/>
            <a:ext cx="5015890" cy="347105"/>
          </a:xfrm>
          <a:prstGeom prst="rect">
            <a:avLst/>
          </a:prstGeom>
        </p:spPr>
        <p:txBody>
          <a:bodyPr lIns="0" tIns="0" rIns="0" bIns="0"/>
          <a:lstStyle>
            <a:lvl1pPr marL="0" indent="0">
              <a:buNone/>
              <a:defRPr sz="2000" b="1">
                <a:solidFill>
                  <a:schemeClr val="tx2"/>
                </a:solidFill>
                <a:latin typeface="+mn-lt"/>
                <a:cs typeface="Arial" panose="020B0604020202020204" pitchFamily="34" charset="0"/>
              </a:defRPr>
            </a:lvl1pPr>
          </a:lstStyle>
          <a:p>
            <a:pPr lvl="0"/>
            <a:r>
              <a:rPr lang="en-US" dirty="0"/>
              <a:t>Lorem Ipsum Dolor Sit</a:t>
            </a:r>
          </a:p>
        </p:txBody>
      </p:sp>
      <p:sp>
        <p:nvSpPr>
          <p:cNvPr id="19" name="TextBox 18">
            <a:extLst>
              <a:ext uri="{FF2B5EF4-FFF2-40B4-BE49-F238E27FC236}">
                <a16:creationId xmlns:a16="http://schemas.microsoft.com/office/drawing/2014/main" id="{04422F2E-AECD-8E45-89BD-A2283119C0CF}"/>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21" name="Graphic 20">
            <a:extLst>
              <a:ext uri="{FF2B5EF4-FFF2-40B4-BE49-F238E27FC236}">
                <a16:creationId xmlns:a16="http://schemas.microsoft.com/office/drawing/2014/main" id="{28CD30B6-D2C7-C444-8F11-E8632070CE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8" name="Straight Connector 27">
            <a:extLst>
              <a:ext uri="{FF2B5EF4-FFF2-40B4-BE49-F238E27FC236}">
                <a16:creationId xmlns:a16="http://schemas.microsoft.com/office/drawing/2014/main" id="{2F9BFD77-BB57-9441-901E-70145B7399BD}"/>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BAAB753-7D4D-F347-828C-421D3358CDBD}"/>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5293647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rk_Green-Table">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able Placeholder 2">
            <a:extLst>
              <a:ext uri="{FF2B5EF4-FFF2-40B4-BE49-F238E27FC236}">
                <a16:creationId xmlns:a16="http://schemas.microsoft.com/office/drawing/2014/main" id="{8A12B7A2-2CC5-3648-9984-EE669D89852F}"/>
              </a:ext>
            </a:extLst>
          </p:cNvPr>
          <p:cNvSpPr>
            <a:spLocks noGrp="1"/>
          </p:cNvSpPr>
          <p:nvPr>
            <p:ph type="tbl" sz="quarter" idx="23" hasCustomPrompt="1"/>
          </p:nvPr>
        </p:nvSpPr>
        <p:spPr>
          <a:xfrm>
            <a:off x="680807" y="1367640"/>
            <a:ext cx="5131031" cy="4538828"/>
          </a:xfrm>
          <a:prstGeom prst="rect">
            <a:avLst/>
          </a:prstGeom>
        </p:spPr>
        <p:txBody>
          <a:bodyPr anchor="ctr"/>
          <a:lstStyle>
            <a:lvl1pPr marL="0" indent="0" algn="ctr">
              <a:buNone/>
              <a:defRPr sz="1400" b="1" spc="300">
                <a:solidFill>
                  <a:schemeClr val="bg1"/>
                </a:solidFill>
              </a:defRPr>
            </a:lvl1pPr>
          </a:lstStyle>
          <a:p>
            <a:r>
              <a:rPr lang="en-US" dirty="0"/>
              <a:t> TABLE GOES HERE</a:t>
            </a:r>
          </a:p>
        </p:txBody>
      </p:sp>
      <p:sp>
        <p:nvSpPr>
          <p:cNvPr id="15" name="Text Placeholder 2">
            <a:extLst>
              <a:ext uri="{FF2B5EF4-FFF2-40B4-BE49-F238E27FC236}">
                <a16:creationId xmlns:a16="http://schemas.microsoft.com/office/drawing/2014/main" id="{E15EEB21-3D63-4A44-B864-8D951476B8E5}"/>
              </a:ext>
            </a:extLst>
          </p:cNvPr>
          <p:cNvSpPr>
            <a:spLocks noGrp="1"/>
          </p:cNvSpPr>
          <p:nvPr>
            <p:ph type="body" sz="quarter" idx="10" hasCustomPrompt="1"/>
          </p:nvPr>
        </p:nvSpPr>
        <p:spPr>
          <a:xfrm>
            <a:off x="6477772" y="1383963"/>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rgbClr val="86DAFE"/>
                </a:solidFill>
                <a:latin typeface="+mn-lt"/>
                <a:ea typeface="+mn-ea"/>
                <a:cs typeface="Arial" panose="020B0604020202020204" pitchFamily="34" charset="0"/>
              </a:defRPr>
            </a:lvl1pPr>
          </a:lstStyle>
          <a:p>
            <a:pPr lvl="0"/>
            <a:r>
              <a:rPr lang="en-US" dirty="0"/>
              <a:t>CONDIMENTUM ETIAM TORTOR</a:t>
            </a:r>
          </a:p>
        </p:txBody>
      </p:sp>
      <p:sp>
        <p:nvSpPr>
          <p:cNvPr id="16" name="Text Placeholder 2">
            <a:extLst>
              <a:ext uri="{FF2B5EF4-FFF2-40B4-BE49-F238E27FC236}">
                <a16:creationId xmlns:a16="http://schemas.microsoft.com/office/drawing/2014/main" id="{04E57A30-3383-9346-B6F8-A3E5730C20A1}"/>
              </a:ext>
            </a:extLst>
          </p:cNvPr>
          <p:cNvSpPr>
            <a:spLocks noGrp="1"/>
          </p:cNvSpPr>
          <p:nvPr>
            <p:ph type="body" sz="quarter" idx="11" hasCustomPrompt="1"/>
          </p:nvPr>
        </p:nvSpPr>
        <p:spPr>
          <a:xfrm>
            <a:off x="6477772" y="1849365"/>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17" name="Text Placeholder 3">
            <a:extLst>
              <a:ext uri="{FF2B5EF4-FFF2-40B4-BE49-F238E27FC236}">
                <a16:creationId xmlns:a16="http://schemas.microsoft.com/office/drawing/2014/main" id="{491A3C94-04B4-6A4C-A841-A6F8447DB215}"/>
              </a:ext>
            </a:extLst>
          </p:cNvPr>
          <p:cNvSpPr>
            <a:spLocks noGrp="1"/>
          </p:cNvSpPr>
          <p:nvPr>
            <p:ph type="body" sz="quarter" idx="18" hasCustomPrompt="1"/>
          </p:nvPr>
        </p:nvSpPr>
        <p:spPr>
          <a:xfrm>
            <a:off x="6477000" y="2413256"/>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18" name="Text Placeholder 2">
            <a:extLst>
              <a:ext uri="{FF2B5EF4-FFF2-40B4-BE49-F238E27FC236}">
                <a16:creationId xmlns:a16="http://schemas.microsoft.com/office/drawing/2014/main" id="{DED150A8-FE83-B641-A6A3-554DA0C8D786}"/>
              </a:ext>
            </a:extLst>
          </p:cNvPr>
          <p:cNvSpPr>
            <a:spLocks noGrp="1"/>
          </p:cNvSpPr>
          <p:nvPr>
            <p:ph type="body" sz="quarter" idx="19" hasCustomPrompt="1"/>
          </p:nvPr>
        </p:nvSpPr>
        <p:spPr>
          <a:xfrm>
            <a:off x="6477772" y="3273766"/>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5" name="Text Placeholder 3">
            <a:extLst>
              <a:ext uri="{FF2B5EF4-FFF2-40B4-BE49-F238E27FC236}">
                <a16:creationId xmlns:a16="http://schemas.microsoft.com/office/drawing/2014/main" id="{CFAC1365-0672-5646-92EF-F54EE2FFB116}"/>
              </a:ext>
            </a:extLst>
          </p:cNvPr>
          <p:cNvSpPr>
            <a:spLocks noGrp="1"/>
          </p:cNvSpPr>
          <p:nvPr>
            <p:ph type="body" sz="quarter" idx="20" hasCustomPrompt="1"/>
          </p:nvPr>
        </p:nvSpPr>
        <p:spPr>
          <a:xfrm>
            <a:off x="6477000" y="3837657"/>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26" name="Text Placeholder 2">
            <a:extLst>
              <a:ext uri="{FF2B5EF4-FFF2-40B4-BE49-F238E27FC236}">
                <a16:creationId xmlns:a16="http://schemas.microsoft.com/office/drawing/2014/main" id="{F26EE3C9-7F01-1944-A662-85CE0EDCC7C1}"/>
              </a:ext>
            </a:extLst>
          </p:cNvPr>
          <p:cNvSpPr>
            <a:spLocks noGrp="1"/>
          </p:cNvSpPr>
          <p:nvPr>
            <p:ph type="body" sz="quarter" idx="21" hasCustomPrompt="1"/>
          </p:nvPr>
        </p:nvSpPr>
        <p:spPr>
          <a:xfrm>
            <a:off x="6477772" y="4698167"/>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7" name="Text Placeholder 3">
            <a:extLst>
              <a:ext uri="{FF2B5EF4-FFF2-40B4-BE49-F238E27FC236}">
                <a16:creationId xmlns:a16="http://schemas.microsoft.com/office/drawing/2014/main" id="{AAB7D53B-2268-7647-BDDF-4ECB2C9050ED}"/>
              </a:ext>
            </a:extLst>
          </p:cNvPr>
          <p:cNvSpPr>
            <a:spLocks noGrp="1"/>
          </p:cNvSpPr>
          <p:nvPr>
            <p:ph type="body" sz="quarter" idx="22" hasCustomPrompt="1"/>
          </p:nvPr>
        </p:nvSpPr>
        <p:spPr>
          <a:xfrm>
            <a:off x="6477000" y="5262060"/>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28" name="Text Placeholder 1">
            <a:extLst>
              <a:ext uri="{FF2B5EF4-FFF2-40B4-BE49-F238E27FC236}">
                <a16:creationId xmlns:a16="http://schemas.microsoft.com/office/drawing/2014/main" id="{29D4933B-11CD-6C4C-89FF-385117729629}"/>
              </a:ext>
            </a:extLst>
          </p:cNvPr>
          <p:cNvSpPr>
            <a:spLocks noGrp="1"/>
          </p:cNvSpPr>
          <p:nvPr>
            <p:ph type="body" sz="quarter" idx="24"/>
          </p:nvPr>
        </p:nvSpPr>
        <p:spPr>
          <a:xfrm>
            <a:off x="680807" y="506842"/>
            <a:ext cx="10812083" cy="424732"/>
          </a:xfrm>
          <a:prstGeom prst="rect">
            <a:avLst/>
          </a:prstGeom>
        </p:spPr>
        <p:txBody>
          <a:bodyPr/>
          <a:lstStyle>
            <a:lvl1pPr marL="0" indent="0">
              <a:buNone/>
              <a:defRPr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9" name="TextBox 18">
            <a:extLst>
              <a:ext uri="{FF2B5EF4-FFF2-40B4-BE49-F238E27FC236}">
                <a16:creationId xmlns:a16="http://schemas.microsoft.com/office/drawing/2014/main" id="{6FE8E6CD-8B38-504A-8AA8-495768FA3EB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20" name="Graphic 19">
            <a:extLst>
              <a:ext uri="{FF2B5EF4-FFF2-40B4-BE49-F238E27FC236}">
                <a16:creationId xmlns:a16="http://schemas.microsoft.com/office/drawing/2014/main" id="{AB5807DD-335B-C54E-80D0-46854EB9A3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1" name="Straight Connector 20">
            <a:extLst>
              <a:ext uri="{FF2B5EF4-FFF2-40B4-BE49-F238E27FC236}">
                <a16:creationId xmlns:a16="http://schemas.microsoft.com/office/drawing/2014/main" id="{546C5B29-A5AD-F74D-A5D8-6FA393F00A5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22CDF16-6799-4644-8935-468014674BC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4813951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ight_Green-Chart">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5" name="Chart Placeholder 4">
            <a:extLst>
              <a:ext uri="{FF2B5EF4-FFF2-40B4-BE49-F238E27FC236}">
                <a16:creationId xmlns:a16="http://schemas.microsoft.com/office/drawing/2014/main" id="{1C92A899-7CB3-BF45-BF93-71D9F9AE9C39}"/>
              </a:ext>
            </a:extLst>
          </p:cNvPr>
          <p:cNvSpPr>
            <a:spLocks noGrp="1"/>
          </p:cNvSpPr>
          <p:nvPr>
            <p:ph type="chart" sz="quarter" idx="23" hasCustomPrompt="1"/>
          </p:nvPr>
        </p:nvSpPr>
        <p:spPr>
          <a:xfrm>
            <a:off x="680807" y="1383963"/>
            <a:ext cx="4854823" cy="4522504"/>
          </a:xfrm>
          <a:prstGeom prst="rect">
            <a:avLst/>
          </a:prstGeom>
        </p:spPr>
        <p:txBody>
          <a:bodyPr anchor="ctr"/>
          <a:lstStyle>
            <a:lvl1pPr marL="0" indent="0" algn="ctr">
              <a:buNone/>
              <a:defRPr sz="1800" b="1" spc="300">
                <a:solidFill>
                  <a:schemeClr val="bg1"/>
                </a:solidFill>
                <a:latin typeface="+mj-lt"/>
                <a:cs typeface="Arial" panose="020B0604020202020204" pitchFamily="34" charset="0"/>
              </a:defRPr>
            </a:lvl1pPr>
          </a:lstStyle>
          <a:p>
            <a:r>
              <a:rPr lang="en-US" dirty="0"/>
              <a:t>CHART GOES HERE</a:t>
            </a:r>
          </a:p>
        </p:txBody>
      </p:sp>
      <p:sp>
        <p:nvSpPr>
          <p:cNvPr id="16" name="Text Placeholder 3">
            <a:extLst>
              <a:ext uri="{FF2B5EF4-FFF2-40B4-BE49-F238E27FC236}">
                <a16:creationId xmlns:a16="http://schemas.microsoft.com/office/drawing/2014/main" id="{89537504-4AA9-8A41-8767-BB56E507D9F2}"/>
              </a:ext>
            </a:extLst>
          </p:cNvPr>
          <p:cNvSpPr>
            <a:spLocks noGrp="1"/>
          </p:cNvSpPr>
          <p:nvPr>
            <p:ph type="body" sz="quarter" idx="18" hasCustomPrompt="1"/>
          </p:nvPr>
        </p:nvSpPr>
        <p:spPr>
          <a:xfrm>
            <a:off x="6477000" y="2395452"/>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17" name="Text Placeholder 3">
            <a:extLst>
              <a:ext uri="{FF2B5EF4-FFF2-40B4-BE49-F238E27FC236}">
                <a16:creationId xmlns:a16="http://schemas.microsoft.com/office/drawing/2014/main" id="{E7F49EB2-5C13-7940-B0C7-A1F871427C21}"/>
              </a:ext>
            </a:extLst>
          </p:cNvPr>
          <p:cNvSpPr>
            <a:spLocks noGrp="1"/>
          </p:cNvSpPr>
          <p:nvPr>
            <p:ph type="body" sz="quarter" idx="20" hasCustomPrompt="1"/>
          </p:nvPr>
        </p:nvSpPr>
        <p:spPr>
          <a:xfrm>
            <a:off x="6477000" y="3802049"/>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18" name="Text Placeholder 3">
            <a:extLst>
              <a:ext uri="{FF2B5EF4-FFF2-40B4-BE49-F238E27FC236}">
                <a16:creationId xmlns:a16="http://schemas.microsoft.com/office/drawing/2014/main" id="{266E7AD4-0320-FC42-BFFD-4507FA9831AB}"/>
              </a:ext>
            </a:extLst>
          </p:cNvPr>
          <p:cNvSpPr>
            <a:spLocks noGrp="1"/>
          </p:cNvSpPr>
          <p:nvPr>
            <p:ph type="body" sz="quarter" idx="22" hasCustomPrompt="1"/>
          </p:nvPr>
        </p:nvSpPr>
        <p:spPr>
          <a:xfrm>
            <a:off x="6477000" y="5262060"/>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25" name="Text Placeholder 4">
            <a:extLst>
              <a:ext uri="{FF2B5EF4-FFF2-40B4-BE49-F238E27FC236}">
                <a16:creationId xmlns:a16="http://schemas.microsoft.com/office/drawing/2014/main" id="{BC0F3E6A-22CA-0548-9D25-5A6B1AFC3998}"/>
              </a:ext>
            </a:extLst>
          </p:cNvPr>
          <p:cNvSpPr>
            <a:spLocks noGrp="1"/>
          </p:cNvSpPr>
          <p:nvPr>
            <p:ph type="body" sz="quarter" idx="24" hasCustomPrompt="1"/>
          </p:nvPr>
        </p:nvSpPr>
        <p:spPr>
          <a:xfrm>
            <a:off x="6477000" y="1867513"/>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6" name="Text Placeholder 4">
            <a:extLst>
              <a:ext uri="{FF2B5EF4-FFF2-40B4-BE49-F238E27FC236}">
                <a16:creationId xmlns:a16="http://schemas.microsoft.com/office/drawing/2014/main" id="{1B702C9E-CC87-B642-AED6-C11F9888533E}"/>
              </a:ext>
            </a:extLst>
          </p:cNvPr>
          <p:cNvSpPr>
            <a:spLocks noGrp="1"/>
          </p:cNvSpPr>
          <p:nvPr>
            <p:ph type="body" sz="quarter" idx="25" hasCustomPrompt="1"/>
          </p:nvPr>
        </p:nvSpPr>
        <p:spPr>
          <a:xfrm>
            <a:off x="6477000" y="3274110"/>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7" name="Text Placeholder 4">
            <a:extLst>
              <a:ext uri="{FF2B5EF4-FFF2-40B4-BE49-F238E27FC236}">
                <a16:creationId xmlns:a16="http://schemas.microsoft.com/office/drawing/2014/main" id="{EE41BDA9-1B35-5B4B-9077-B46BE0C96617}"/>
              </a:ext>
            </a:extLst>
          </p:cNvPr>
          <p:cNvSpPr>
            <a:spLocks noGrp="1"/>
          </p:cNvSpPr>
          <p:nvPr>
            <p:ph type="body" sz="quarter" idx="26" hasCustomPrompt="1"/>
          </p:nvPr>
        </p:nvSpPr>
        <p:spPr>
          <a:xfrm>
            <a:off x="6477000" y="4680706"/>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8" name="Text Placeholder 1">
            <a:extLst>
              <a:ext uri="{FF2B5EF4-FFF2-40B4-BE49-F238E27FC236}">
                <a16:creationId xmlns:a16="http://schemas.microsoft.com/office/drawing/2014/main" id="{1DEC1276-4676-FB48-AB9F-C0FAA54CDC0A}"/>
              </a:ext>
            </a:extLst>
          </p:cNvPr>
          <p:cNvSpPr>
            <a:spLocks noGrp="1"/>
          </p:cNvSpPr>
          <p:nvPr>
            <p:ph type="body" sz="quarter" idx="27"/>
          </p:nvPr>
        </p:nvSpPr>
        <p:spPr>
          <a:xfrm>
            <a:off x="680807" y="506842"/>
            <a:ext cx="10812083" cy="424732"/>
          </a:xfrm>
          <a:prstGeom prst="rect">
            <a:avLst/>
          </a:prstGeom>
        </p:spPr>
        <p:txBody>
          <a:bodyPr/>
          <a:lstStyle>
            <a:lvl1pPr marL="0" indent="0">
              <a:buNone/>
              <a:defRPr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9" name="Text Placeholder 2">
            <a:extLst>
              <a:ext uri="{FF2B5EF4-FFF2-40B4-BE49-F238E27FC236}">
                <a16:creationId xmlns:a16="http://schemas.microsoft.com/office/drawing/2014/main" id="{2D18CB7F-3D40-6E41-8BD6-585D71BE8879}"/>
              </a:ext>
            </a:extLst>
          </p:cNvPr>
          <p:cNvSpPr>
            <a:spLocks noGrp="1"/>
          </p:cNvSpPr>
          <p:nvPr>
            <p:ph type="body" sz="quarter" idx="10" hasCustomPrompt="1"/>
          </p:nvPr>
        </p:nvSpPr>
        <p:spPr>
          <a:xfrm>
            <a:off x="6477772" y="1383963"/>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20" name="TextBox 19">
            <a:extLst>
              <a:ext uri="{FF2B5EF4-FFF2-40B4-BE49-F238E27FC236}">
                <a16:creationId xmlns:a16="http://schemas.microsoft.com/office/drawing/2014/main" id="{4FB17651-D131-8140-8FD0-3D298F09B6E1}"/>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1" name="Graphic 20">
            <a:extLst>
              <a:ext uri="{FF2B5EF4-FFF2-40B4-BE49-F238E27FC236}">
                <a16:creationId xmlns:a16="http://schemas.microsoft.com/office/drawing/2014/main" id="{B9ED1E7B-B15F-684C-8110-246CCF5445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2" name="Straight Connector 21">
            <a:extLst>
              <a:ext uri="{FF2B5EF4-FFF2-40B4-BE49-F238E27FC236}">
                <a16:creationId xmlns:a16="http://schemas.microsoft.com/office/drawing/2014/main" id="{E8F00CF7-C187-C749-8DFC-171430B7D5EC}"/>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2834047-1B61-2B4F-934D-7C5870E4A97E}"/>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6102729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Light Slide 2 Column">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9" name="Text Placeholder 2">
            <a:extLst>
              <a:ext uri="{FF2B5EF4-FFF2-40B4-BE49-F238E27FC236}">
                <a16:creationId xmlns:a16="http://schemas.microsoft.com/office/drawing/2014/main" id="{888A5664-EF3C-C44A-A0F1-738159B8A971}"/>
              </a:ext>
            </a:extLst>
          </p:cNvPr>
          <p:cNvSpPr>
            <a:spLocks noGrp="1"/>
          </p:cNvSpPr>
          <p:nvPr>
            <p:ph type="body" sz="quarter" idx="11" hasCustomPrompt="1"/>
          </p:nvPr>
        </p:nvSpPr>
        <p:spPr>
          <a:xfrm>
            <a:off x="680807" y="1738565"/>
            <a:ext cx="5069203" cy="4233610"/>
          </a:xfrm>
          <a:prstGeom prst="rect">
            <a:avLst/>
          </a:prstGeom>
        </p:spPr>
        <p:txBody>
          <a:bodyPr/>
          <a:lstStyle>
            <a:lvl1pPr>
              <a:lnSpc>
                <a:spcPct val="130000"/>
              </a:lnSpc>
              <a:buClr>
                <a:schemeClr val="accent1"/>
              </a:buClr>
              <a:defRPr sz="120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a:t>
            </a:r>
          </a:p>
        </p:txBody>
      </p:sp>
      <p:sp>
        <p:nvSpPr>
          <p:cNvPr id="10" name="Text Placeholder 2">
            <a:extLst>
              <a:ext uri="{FF2B5EF4-FFF2-40B4-BE49-F238E27FC236}">
                <a16:creationId xmlns:a16="http://schemas.microsoft.com/office/drawing/2014/main" id="{0C1C0ADD-918F-9342-A963-39C949F4A366}"/>
              </a:ext>
            </a:extLst>
          </p:cNvPr>
          <p:cNvSpPr>
            <a:spLocks noGrp="1"/>
          </p:cNvSpPr>
          <p:nvPr>
            <p:ph type="body" sz="quarter" idx="12" hasCustomPrompt="1"/>
          </p:nvPr>
        </p:nvSpPr>
        <p:spPr>
          <a:xfrm>
            <a:off x="6529671" y="1738565"/>
            <a:ext cx="5069203" cy="4233610"/>
          </a:xfrm>
          <a:prstGeom prst="rect">
            <a:avLst/>
          </a:prstGeom>
        </p:spPr>
        <p:txBody>
          <a:bodyPr/>
          <a:lstStyle>
            <a:lvl1pPr>
              <a:lnSpc>
                <a:spcPct val="130000"/>
              </a:lnSpc>
              <a:buClr>
                <a:schemeClr val="accent1"/>
              </a:buClr>
              <a:defRPr sz="120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a:t>
            </a:r>
          </a:p>
        </p:txBody>
      </p:sp>
      <p:sp>
        <p:nvSpPr>
          <p:cNvPr id="13" name="TextBox 12">
            <a:extLst>
              <a:ext uri="{FF2B5EF4-FFF2-40B4-BE49-F238E27FC236}">
                <a16:creationId xmlns:a16="http://schemas.microsoft.com/office/drawing/2014/main" id="{8C452977-25B0-414D-8A99-2DB5863E20B1}"/>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6" name="Graphic 15">
            <a:extLst>
              <a:ext uri="{FF2B5EF4-FFF2-40B4-BE49-F238E27FC236}">
                <a16:creationId xmlns:a16="http://schemas.microsoft.com/office/drawing/2014/main" id="{8BD19A77-13BA-9443-93D6-F84CD2FABE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7" name="Straight Connector 16">
            <a:extLst>
              <a:ext uri="{FF2B5EF4-FFF2-40B4-BE49-F238E27FC236}">
                <a16:creationId xmlns:a16="http://schemas.microsoft.com/office/drawing/2014/main" id="{FA0CEB31-E1E9-994D-A43E-446A21EDBA25}"/>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C176F09-C976-6046-9E14-58C1F170642A}"/>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4652313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ight_Green-Table">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able Placeholder 2">
            <a:extLst>
              <a:ext uri="{FF2B5EF4-FFF2-40B4-BE49-F238E27FC236}">
                <a16:creationId xmlns:a16="http://schemas.microsoft.com/office/drawing/2014/main" id="{8A12B7A2-2CC5-3648-9984-EE669D89852F}"/>
              </a:ext>
            </a:extLst>
          </p:cNvPr>
          <p:cNvSpPr>
            <a:spLocks noGrp="1"/>
          </p:cNvSpPr>
          <p:nvPr>
            <p:ph type="tbl" sz="quarter" idx="23" hasCustomPrompt="1"/>
          </p:nvPr>
        </p:nvSpPr>
        <p:spPr>
          <a:xfrm>
            <a:off x="680807" y="1453767"/>
            <a:ext cx="4905389" cy="4455095"/>
          </a:xfrm>
          <a:prstGeom prst="rect">
            <a:avLst/>
          </a:prstGeom>
        </p:spPr>
        <p:txBody>
          <a:bodyPr anchor="ctr"/>
          <a:lstStyle>
            <a:lvl1pPr marL="0" indent="0" algn="ctr">
              <a:buNone/>
              <a:defRPr sz="1400" b="1" spc="300">
                <a:solidFill>
                  <a:schemeClr val="bg1"/>
                </a:solidFill>
                <a:latin typeface="+mn-lt"/>
              </a:defRPr>
            </a:lvl1pPr>
          </a:lstStyle>
          <a:p>
            <a:r>
              <a:rPr lang="en-US" dirty="0"/>
              <a:t> TABLE GOES HERE</a:t>
            </a:r>
          </a:p>
        </p:txBody>
      </p:sp>
      <p:sp>
        <p:nvSpPr>
          <p:cNvPr id="28" name="Text Placeholder 3">
            <a:extLst>
              <a:ext uri="{FF2B5EF4-FFF2-40B4-BE49-F238E27FC236}">
                <a16:creationId xmlns:a16="http://schemas.microsoft.com/office/drawing/2014/main" id="{80D3B1E8-D2EC-8F4D-86C3-0F8FAE39381E}"/>
              </a:ext>
            </a:extLst>
          </p:cNvPr>
          <p:cNvSpPr>
            <a:spLocks noGrp="1"/>
          </p:cNvSpPr>
          <p:nvPr>
            <p:ph type="body" sz="quarter" idx="18" hasCustomPrompt="1"/>
          </p:nvPr>
        </p:nvSpPr>
        <p:spPr>
          <a:xfrm>
            <a:off x="6477000" y="2441988"/>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9" name="Text Placeholder 3">
            <a:extLst>
              <a:ext uri="{FF2B5EF4-FFF2-40B4-BE49-F238E27FC236}">
                <a16:creationId xmlns:a16="http://schemas.microsoft.com/office/drawing/2014/main" id="{7325C915-D2E9-4F4C-86A0-040198B73245}"/>
              </a:ext>
            </a:extLst>
          </p:cNvPr>
          <p:cNvSpPr>
            <a:spLocks noGrp="1"/>
          </p:cNvSpPr>
          <p:nvPr>
            <p:ph type="body" sz="quarter" idx="20" hasCustomPrompt="1"/>
          </p:nvPr>
        </p:nvSpPr>
        <p:spPr>
          <a:xfrm>
            <a:off x="6477000" y="3825317"/>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30" name="Text Placeholder 3">
            <a:extLst>
              <a:ext uri="{FF2B5EF4-FFF2-40B4-BE49-F238E27FC236}">
                <a16:creationId xmlns:a16="http://schemas.microsoft.com/office/drawing/2014/main" id="{8A03E372-39E3-644D-92AD-214CDB511678}"/>
              </a:ext>
            </a:extLst>
          </p:cNvPr>
          <p:cNvSpPr>
            <a:spLocks noGrp="1"/>
          </p:cNvSpPr>
          <p:nvPr>
            <p:ph type="body" sz="quarter" idx="22" hasCustomPrompt="1"/>
          </p:nvPr>
        </p:nvSpPr>
        <p:spPr>
          <a:xfrm>
            <a:off x="6477000" y="5262060"/>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31" name="Text Placeholder 4">
            <a:extLst>
              <a:ext uri="{FF2B5EF4-FFF2-40B4-BE49-F238E27FC236}">
                <a16:creationId xmlns:a16="http://schemas.microsoft.com/office/drawing/2014/main" id="{7AD38C9A-FAFA-E44E-ADC5-0185D7E8EB7E}"/>
              </a:ext>
            </a:extLst>
          </p:cNvPr>
          <p:cNvSpPr>
            <a:spLocks noGrp="1"/>
          </p:cNvSpPr>
          <p:nvPr>
            <p:ph type="body" sz="quarter" idx="24" hasCustomPrompt="1"/>
          </p:nvPr>
        </p:nvSpPr>
        <p:spPr>
          <a:xfrm>
            <a:off x="6477000" y="1925683"/>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32" name="Text Placeholder 4">
            <a:extLst>
              <a:ext uri="{FF2B5EF4-FFF2-40B4-BE49-F238E27FC236}">
                <a16:creationId xmlns:a16="http://schemas.microsoft.com/office/drawing/2014/main" id="{03AD2C31-3D62-2A40-ACFC-44D1902C4086}"/>
              </a:ext>
            </a:extLst>
          </p:cNvPr>
          <p:cNvSpPr>
            <a:spLocks noGrp="1"/>
          </p:cNvSpPr>
          <p:nvPr>
            <p:ph type="body" sz="quarter" idx="25" hasCustomPrompt="1"/>
          </p:nvPr>
        </p:nvSpPr>
        <p:spPr>
          <a:xfrm>
            <a:off x="6477000" y="3309012"/>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33" name="Text Placeholder 4">
            <a:extLst>
              <a:ext uri="{FF2B5EF4-FFF2-40B4-BE49-F238E27FC236}">
                <a16:creationId xmlns:a16="http://schemas.microsoft.com/office/drawing/2014/main" id="{DD800D55-0859-F049-BF85-069FB9BE7C63}"/>
              </a:ext>
            </a:extLst>
          </p:cNvPr>
          <p:cNvSpPr>
            <a:spLocks noGrp="1"/>
          </p:cNvSpPr>
          <p:nvPr>
            <p:ph type="body" sz="quarter" idx="26" hasCustomPrompt="1"/>
          </p:nvPr>
        </p:nvSpPr>
        <p:spPr>
          <a:xfrm>
            <a:off x="6477000" y="4692341"/>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34" name="Text Placeholder 1">
            <a:extLst>
              <a:ext uri="{FF2B5EF4-FFF2-40B4-BE49-F238E27FC236}">
                <a16:creationId xmlns:a16="http://schemas.microsoft.com/office/drawing/2014/main" id="{5D10E47D-4A37-9542-8EF8-0261D434B2ED}"/>
              </a:ext>
            </a:extLst>
          </p:cNvPr>
          <p:cNvSpPr>
            <a:spLocks noGrp="1"/>
          </p:cNvSpPr>
          <p:nvPr>
            <p:ph type="body" sz="quarter" idx="27"/>
          </p:nvPr>
        </p:nvSpPr>
        <p:spPr>
          <a:xfrm>
            <a:off x="680807" y="506842"/>
            <a:ext cx="10812083"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35" name="Text Placeholder 2">
            <a:extLst>
              <a:ext uri="{FF2B5EF4-FFF2-40B4-BE49-F238E27FC236}">
                <a16:creationId xmlns:a16="http://schemas.microsoft.com/office/drawing/2014/main" id="{41194CA7-92AF-2041-AEAD-A247C1D4AC24}"/>
              </a:ext>
            </a:extLst>
          </p:cNvPr>
          <p:cNvSpPr>
            <a:spLocks noGrp="1"/>
          </p:cNvSpPr>
          <p:nvPr>
            <p:ph type="body" sz="quarter" idx="10" hasCustomPrompt="1"/>
          </p:nvPr>
        </p:nvSpPr>
        <p:spPr>
          <a:xfrm>
            <a:off x="6477772" y="1453767"/>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18" name="TextBox 17">
            <a:extLst>
              <a:ext uri="{FF2B5EF4-FFF2-40B4-BE49-F238E27FC236}">
                <a16:creationId xmlns:a16="http://schemas.microsoft.com/office/drawing/2014/main" id="{A65D2D9F-011A-9D41-9C56-B99E5D57A246}"/>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9" name="Graphic 18">
            <a:extLst>
              <a:ext uri="{FF2B5EF4-FFF2-40B4-BE49-F238E27FC236}">
                <a16:creationId xmlns:a16="http://schemas.microsoft.com/office/drawing/2014/main" id="{1B817EB9-0972-CB4D-AF68-BACFC031C9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0" name="Straight Connector 19">
            <a:extLst>
              <a:ext uri="{FF2B5EF4-FFF2-40B4-BE49-F238E27FC236}">
                <a16:creationId xmlns:a16="http://schemas.microsoft.com/office/drawing/2014/main" id="{8C2776B5-0C87-F449-9C96-511258657660}"/>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3FFCD0C-7426-E841-9228-4F0D84DE093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4491628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ark_Green-3-icon-list-right-image">
    <p:bg>
      <p:bgPr>
        <a:solidFill>
          <a:schemeClr val="bg2"/>
        </a:soli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EEC2319B-6284-DB4E-B9A5-A48BB256E6C9}"/>
              </a:ext>
            </a:extLst>
          </p:cNvPr>
          <p:cNvSpPr>
            <a:spLocks noGrp="1"/>
          </p:cNvSpPr>
          <p:nvPr>
            <p:ph type="pic" sz="quarter" idx="18"/>
          </p:nvPr>
        </p:nvSpPr>
        <p:spPr>
          <a:xfrm>
            <a:off x="5668370" y="70776"/>
            <a:ext cx="6523629" cy="6789737"/>
          </a:xfrm>
          <a:custGeom>
            <a:avLst/>
            <a:gdLst>
              <a:gd name="connsiteX0" fmla="*/ 0 w 6516687"/>
              <a:gd name="connsiteY0" fmla="*/ 0 h 6786562"/>
              <a:gd name="connsiteX1" fmla="*/ 6516687 w 6516687"/>
              <a:gd name="connsiteY1" fmla="*/ 0 h 6786562"/>
              <a:gd name="connsiteX2" fmla="*/ 6516687 w 6516687"/>
              <a:gd name="connsiteY2" fmla="*/ 6786562 h 6786562"/>
              <a:gd name="connsiteX3" fmla="*/ 0 w 6516687"/>
              <a:gd name="connsiteY3" fmla="*/ 6786562 h 6786562"/>
              <a:gd name="connsiteX4" fmla="*/ 0 w 6516687"/>
              <a:gd name="connsiteY4" fmla="*/ 5799137 h 6786562"/>
              <a:gd name="connsiteX5" fmla="*/ 5852626 w 6516687"/>
              <a:gd name="connsiteY5" fmla="*/ 5799137 h 6786562"/>
              <a:gd name="connsiteX6" fmla="*/ 5852626 w 6516687"/>
              <a:gd name="connsiteY6" fmla="*/ 3181350 h 6786562"/>
              <a:gd name="connsiteX7" fmla="*/ 0 w 6516687"/>
              <a:gd name="connsiteY7" fmla="*/ 3181350 h 6786562"/>
              <a:gd name="connsiteX0" fmla="*/ 0 w 6516687"/>
              <a:gd name="connsiteY0" fmla="*/ 0 h 6786562"/>
              <a:gd name="connsiteX1" fmla="*/ 6516687 w 6516687"/>
              <a:gd name="connsiteY1" fmla="*/ 0 h 6786562"/>
              <a:gd name="connsiteX2" fmla="*/ 6516687 w 6516687"/>
              <a:gd name="connsiteY2" fmla="*/ 6786562 h 6786562"/>
              <a:gd name="connsiteX3" fmla="*/ 0 w 6516687"/>
              <a:gd name="connsiteY3" fmla="*/ 6786562 h 6786562"/>
              <a:gd name="connsiteX4" fmla="*/ 0 w 6516687"/>
              <a:gd name="connsiteY4" fmla="*/ 5799137 h 6786562"/>
              <a:gd name="connsiteX5" fmla="*/ 5852626 w 6516687"/>
              <a:gd name="connsiteY5" fmla="*/ 5799137 h 6786562"/>
              <a:gd name="connsiteX6" fmla="*/ 5796259 w 6516687"/>
              <a:gd name="connsiteY6" fmla="*/ 3162561 h 6786562"/>
              <a:gd name="connsiteX7" fmla="*/ 0 w 6516687"/>
              <a:gd name="connsiteY7" fmla="*/ 3181350 h 6786562"/>
              <a:gd name="connsiteX8" fmla="*/ 0 w 6516687"/>
              <a:gd name="connsiteY8" fmla="*/ 0 h 6786562"/>
              <a:gd name="connsiteX0" fmla="*/ 0 w 6516687"/>
              <a:gd name="connsiteY0" fmla="*/ 0 h 6786562"/>
              <a:gd name="connsiteX1" fmla="*/ 6516687 w 6516687"/>
              <a:gd name="connsiteY1" fmla="*/ 0 h 6786562"/>
              <a:gd name="connsiteX2" fmla="*/ 6516687 w 6516687"/>
              <a:gd name="connsiteY2" fmla="*/ 6786562 h 6786562"/>
              <a:gd name="connsiteX3" fmla="*/ 0 w 6516687"/>
              <a:gd name="connsiteY3" fmla="*/ 6786562 h 6786562"/>
              <a:gd name="connsiteX4" fmla="*/ 0 w 6516687"/>
              <a:gd name="connsiteY4" fmla="*/ 5799137 h 6786562"/>
              <a:gd name="connsiteX5" fmla="*/ 5852626 w 6516687"/>
              <a:gd name="connsiteY5" fmla="*/ 5799137 h 6786562"/>
              <a:gd name="connsiteX6" fmla="*/ 5796259 w 6516687"/>
              <a:gd name="connsiteY6" fmla="*/ 3162561 h 6786562"/>
              <a:gd name="connsiteX7" fmla="*/ 0 w 6516687"/>
              <a:gd name="connsiteY7" fmla="*/ 3162561 h 6786562"/>
              <a:gd name="connsiteX8" fmla="*/ 0 w 6516687"/>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858889 w 6522950"/>
              <a:gd name="connsiteY5" fmla="*/ 5799137 h 6786562"/>
              <a:gd name="connsiteX6" fmla="*/ 5802522 w 6522950"/>
              <a:gd name="connsiteY6" fmla="*/ 3162561 h 6786562"/>
              <a:gd name="connsiteX7" fmla="*/ 6263 w 6522950"/>
              <a:gd name="connsiteY7" fmla="*/ 3162561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796259 w 6522950"/>
              <a:gd name="connsiteY5" fmla="*/ 5792874 h 6786562"/>
              <a:gd name="connsiteX6" fmla="*/ 5802522 w 6522950"/>
              <a:gd name="connsiteY6" fmla="*/ 3162561 h 6786562"/>
              <a:gd name="connsiteX7" fmla="*/ 6263 w 6522950"/>
              <a:gd name="connsiteY7" fmla="*/ 3162561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796259 w 6522950"/>
              <a:gd name="connsiteY5" fmla="*/ 5792874 h 6786562"/>
              <a:gd name="connsiteX6" fmla="*/ 5802522 w 6522950"/>
              <a:gd name="connsiteY6" fmla="*/ 3162561 h 6786562"/>
              <a:gd name="connsiteX7" fmla="*/ 6263 w 6522950"/>
              <a:gd name="connsiteY7" fmla="*/ 3172086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796259 w 6522950"/>
              <a:gd name="connsiteY5" fmla="*/ 5792874 h 6786562"/>
              <a:gd name="connsiteX6" fmla="*/ 5792997 w 6522950"/>
              <a:gd name="connsiteY6" fmla="*/ 3172086 h 6786562"/>
              <a:gd name="connsiteX7" fmla="*/ 6263 w 6522950"/>
              <a:gd name="connsiteY7" fmla="*/ 3172086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796259 w 6522950"/>
              <a:gd name="connsiteY5" fmla="*/ 5792874 h 6786562"/>
              <a:gd name="connsiteX6" fmla="*/ 5792997 w 6522950"/>
              <a:gd name="connsiteY6" fmla="*/ 3172086 h 6786562"/>
              <a:gd name="connsiteX7" fmla="*/ 3088 w 6522950"/>
              <a:gd name="connsiteY7" fmla="*/ 3175261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86524 h 6786562"/>
              <a:gd name="connsiteX5" fmla="*/ 5796259 w 6522950"/>
              <a:gd name="connsiteY5" fmla="*/ 5792874 h 6786562"/>
              <a:gd name="connsiteX6" fmla="*/ 5792997 w 6522950"/>
              <a:gd name="connsiteY6" fmla="*/ 3172086 h 6786562"/>
              <a:gd name="connsiteX7" fmla="*/ 3088 w 6522950"/>
              <a:gd name="connsiteY7" fmla="*/ 3175261 h 6786562"/>
              <a:gd name="connsiteX8" fmla="*/ 6263 w 6522950"/>
              <a:gd name="connsiteY8" fmla="*/ 0 h 6786562"/>
              <a:gd name="connsiteX0" fmla="*/ 6942 w 6523629"/>
              <a:gd name="connsiteY0" fmla="*/ 0 h 6789737"/>
              <a:gd name="connsiteX1" fmla="*/ 6523629 w 6523629"/>
              <a:gd name="connsiteY1" fmla="*/ 0 h 6789737"/>
              <a:gd name="connsiteX2" fmla="*/ 6523629 w 6523629"/>
              <a:gd name="connsiteY2" fmla="*/ 6786562 h 6789737"/>
              <a:gd name="connsiteX3" fmla="*/ 592 w 6523629"/>
              <a:gd name="connsiteY3" fmla="*/ 6789737 h 6789737"/>
              <a:gd name="connsiteX4" fmla="*/ 679 w 6523629"/>
              <a:gd name="connsiteY4" fmla="*/ 5786524 h 6789737"/>
              <a:gd name="connsiteX5" fmla="*/ 5796938 w 6523629"/>
              <a:gd name="connsiteY5" fmla="*/ 5792874 h 6789737"/>
              <a:gd name="connsiteX6" fmla="*/ 5793676 w 6523629"/>
              <a:gd name="connsiteY6" fmla="*/ 3172086 h 6789737"/>
              <a:gd name="connsiteX7" fmla="*/ 3767 w 6523629"/>
              <a:gd name="connsiteY7" fmla="*/ 3175261 h 6789737"/>
              <a:gd name="connsiteX8" fmla="*/ 6942 w 6523629"/>
              <a:gd name="connsiteY8" fmla="*/ 0 h 6789737"/>
              <a:gd name="connsiteX0" fmla="*/ 6942 w 6523629"/>
              <a:gd name="connsiteY0" fmla="*/ 0 h 6789737"/>
              <a:gd name="connsiteX1" fmla="*/ 6523629 w 6523629"/>
              <a:gd name="connsiteY1" fmla="*/ 0 h 6789737"/>
              <a:gd name="connsiteX2" fmla="*/ 6523629 w 6523629"/>
              <a:gd name="connsiteY2" fmla="*/ 6786562 h 6789737"/>
              <a:gd name="connsiteX3" fmla="*/ 592 w 6523629"/>
              <a:gd name="connsiteY3" fmla="*/ 6789737 h 6789737"/>
              <a:gd name="connsiteX4" fmla="*/ 679 w 6523629"/>
              <a:gd name="connsiteY4" fmla="*/ 5786524 h 6789737"/>
              <a:gd name="connsiteX5" fmla="*/ 5793763 w 6523629"/>
              <a:gd name="connsiteY5" fmla="*/ 5786524 h 6789737"/>
              <a:gd name="connsiteX6" fmla="*/ 5793676 w 6523629"/>
              <a:gd name="connsiteY6" fmla="*/ 3172086 h 6789737"/>
              <a:gd name="connsiteX7" fmla="*/ 3767 w 6523629"/>
              <a:gd name="connsiteY7" fmla="*/ 3175261 h 6789737"/>
              <a:gd name="connsiteX8" fmla="*/ 6942 w 6523629"/>
              <a:gd name="connsiteY8" fmla="*/ 0 h 6789737"/>
              <a:gd name="connsiteX0" fmla="*/ 6942 w 6523629"/>
              <a:gd name="connsiteY0" fmla="*/ 0 h 6789737"/>
              <a:gd name="connsiteX1" fmla="*/ 6523629 w 6523629"/>
              <a:gd name="connsiteY1" fmla="*/ 0 h 6789737"/>
              <a:gd name="connsiteX2" fmla="*/ 6523629 w 6523629"/>
              <a:gd name="connsiteY2" fmla="*/ 6786562 h 6789737"/>
              <a:gd name="connsiteX3" fmla="*/ 592 w 6523629"/>
              <a:gd name="connsiteY3" fmla="*/ 6789737 h 6789737"/>
              <a:gd name="connsiteX4" fmla="*/ 679 w 6523629"/>
              <a:gd name="connsiteY4" fmla="*/ 5786524 h 6789737"/>
              <a:gd name="connsiteX5" fmla="*/ 5793763 w 6523629"/>
              <a:gd name="connsiteY5" fmla="*/ 5786524 h 6789737"/>
              <a:gd name="connsiteX6" fmla="*/ 5793676 w 6523629"/>
              <a:gd name="connsiteY6" fmla="*/ 3172086 h 6789737"/>
              <a:gd name="connsiteX7" fmla="*/ 3767 w 6523629"/>
              <a:gd name="connsiteY7" fmla="*/ 3175261 h 6789737"/>
              <a:gd name="connsiteX8" fmla="*/ 6942 w 6523629"/>
              <a:gd name="connsiteY8" fmla="*/ 0 h 6789737"/>
              <a:gd name="connsiteX0" fmla="*/ 6942 w 6523629"/>
              <a:gd name="connsiteY0" fmla="*/ 0 h 6789737"/>
              <a:gd name="connsiteX1" fmla="*/ 6523629 w 6523629"/>
              <a:gd name="connsiteY1" fmla="*/ 0 h 6789737"/>
              <a:gd name="connsiteX2" fmla="*/ 6523629 w 6523629"/>
              <a:gd name="connsiteY2" fmla="*/ 6786562 h 6789737"/>
              <a:gd name="connsiteX3" fmla="*/ 592 w 6523629"/>
              <a:gd name="connsiteY3" fmla="*/ 6789737 h 6789737"/>
              <a:gd name="connsiteX4" fmla="*/ 679 w 6523629"/>
              <a:gd name="connsiteY4" fmla="*/ 5786524 h 6789737"/>
              <a:gd name="connsiteX5" fmla="*/ 5793763 w 6523629"/>
              <a:gd name="connsiteY5" fmla="*/ 5786524 h 6789737"/>
              <a:gd name="connsiteX6" fmla="*/ 5793676 w 6523629"/>
              <a:gd name="connsiteY6" fmla="*/ 3172086 h 6789737"/>
              <a:gd name="connsiteX7" fmla="*/ 3767 w 6523629"/>
              <a:gd name="connsiteY7" fmla="*/ 3168911 h 6789737"/>
              <a:gd name="connsiteX8" fmla="*/ 6942 w 6523629"/>
              <a:gd name="connsiteY8" fmla="*/ 0 h 678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3629" h="6789737">
                <a:moveTo>
                  <a:pt x="6942" y="0"/>
                </a:moveTo>
                <a:lnTo>
                  <a:pt x="6523629" y="0"/>
                </a:lnTo>
                <a:lnTo>
                  <a:pt x="6523629" y="6786562"/>
                </a:lnTo>
                <a:lnTo>
                  <a:pt x="592" y="6789737"/>
                </a:lnTo>
                <a:cubicBezTo>
                  <a:pt x="-1496" y="6458508"/>
                  <a:pt x="2767" y="6117753"/>
                  <a:pt x="679" y="5786524"/>
                </a:cubicBezTo>
                <a:lnTo>
                  <a:pt x="5793763" y="5786524"/>
                </a:lnTo>
                <a:cubicBezTo>
                  <a:pt x="5795851" y="4909753"/>
                  <a:pt x="5791588" y="4048857"/>
                  <a:pt x="5793676" y="3172086"/>
                </a:cubicBezTo>
                <a:lnTo>
                  <a:pt x="3767" y="3168911"/>
                </a:lnTo>
                <a:cubicBezTo>
                  <a:pt x="4825" y="2110491"/>
                  <a:pt x="5884" y="1058420"/>
                  <a:pt x="6942" y="0"/>
                </a:cubicBezTo>
                <a:close/>
              </a:path>
            </a:pathLst>
          </a:custGeom>
          <a:solidFill>
            <a:schemeClr val="bg2">
              <a:lumMod val="75000"/>
            </a:schemeClr>
          </a:solidFill>
        </p:spPr>
        <p:txBody>
          <a:bodyPr wrap="square" anchor="t">
            <a:noAutofit/>
          </a:bodyPr>
          <a:lstStyle>
            <a:lvl1pPr marL="0" indent="0" algn="ctr">
              <a:buNone/>
              <a:defRPr sz="1800" b="1" spc="300">
                <a:solidFill>
                  <a:schemeClr val="bg1"/>
                </a:solidFill>
                <a:latin typeface="+mn-lt"/>
                <a:cs typeface="Arial" panose="020B0604020202020204" pitchFamily="34" charset="0"/>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29E32D65-66A1-EA42-85FB-4E622AA908E9}"/>
              </a:ext>
            </a:extLst>
          </p:cNvPr>
          <p:cNvSpPr>
            <a:spLocks noGrp="1"/>
          </p:cNvSpPr>
          <p:nvPr>
            <p:ph type="body" sz="quarter" idx="10" hasCustomPrompt="1"/>
          </p:nvPr>
        </p:nvSpPr>
        <p:spPr>
          <a:xfrm>
            <a:off x="850414" y="1041205"/>
            <a:ext cx="4296629" cy="249299"/>
          </a:xfrm>
          <a:prstGeom prst="rect">
            <a:avLst/>
          </a:prstGeom>
        </p:spPr>
        <p:txBody>
          <a:bodyPr lIns="0" tIns="0" rIns="0" bIns="0">
            <a:spAutoFit/>
          </a:bodyPr>
          <a:lstStyle>
            <a:lvl1pPr marL="0" indent="0" algn="l" defTabSz="914400" rtl="0" eaLnBrk="1" latinLnBrk="0" hangingPunct="1">
              <a:buNone/>
              <a:defRPr lang="en-US" sz="1800" b="1" kern="1200" spc="300" dirty="0" smtClean="0">
                <a:solidFill>
                  <a:schemeClr val="accent1"/>
                </a:solidFill>
                <a:latin typeface="+mj-lt"/>
                <a:ea typeface="+mn-ea"/>
                <a:cs typeface="Arial" panose="020B0604020202020204" pitchFamily="34" charset="0"/>
              </a:defRPr>
            </a:lvl1pPr>
          </a:lstStyle>
          <a:p>
            <a:pPr lvl="0"/>
            <a:r>
              <a:rPr lang="en-US" dirty="0"/>
              <a:t>TITLE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8" name="Rectangle 7">
            <a:extLst>
              <a:ext uri="{FF2B5EF4-FFF2-40B4-BE49-F238E27FC236}">
                <a16:creationId xmlns:a16="http://schemas.microsoft.com/office/drawing/2014/main" id="{7F1B5A64-FA46-0F49-85E5-6B532527804A}"/>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33A639AD-1686-404F-9634-02D69E76194C}"/>
              </a:ext>
            </a:extLst>
          </p:cNvPr>
          <p:cNvSpPr>
            <a:spLocks noGrp="1"/>
          </p:cNvSpPr>
          <p:nvPr>
            <p:ph type="body" sz="quarter" idx="11" hasCustomPrompt="1"/>
          </p:nvPr>
        </p:nvSpPr>
        <p:spPr>
          <a:xfrm>
            <a:off x="862280" y="1503473"/>
            <a:ext cx="4296629" cy="859210"/>
          </a:xfrm>
          <a:prstGeom prst="rect">
            <a:avLst/>
          </a:prstGeom>
        </p:spPr>
        <p:txBody>
          <a:bodyPr lIns="0" tIns="0" rIns="0" bIns="0">
            <a:spAutoFit/>
          </a:bodyPr>
          <a:lstStyle>
            <a:lvl1pPr marL="0" indent="0" algn="l" defTabSz="914400" rtl="0" eaLnBrk="1" latinLnBrk="0" hangingPunct="1">
              <a:lnSpc>
                <a:spcPct val="120000"/>
              </a:lnSpc>
              <a:buNone/>
              <a:defRPr lang="en-US" sz="1600" b="1" kern="1200" dirty="0">
                <a:solidFill>
                  <a:schemeClr val="tx2"/>
                </a:solidFill>
                <a:latin typeface="+mn-lt"/>
                <a:ea typeface="+mn-ea"/>
                <a:cs typeface="Arial" panose="020B0604020202020204" pitchFamily="34" charset="0"/>
              </a:defRPr>
            </a:lvl1pPr>
          </a:lstStyle>
          <a:p>
            <a:pPr lvl="0"/>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27" name="Rectangle 26">
            <a:extLst>
              <a:ext uri="{FF2B5EF4-FFF2-40B4-BE49-F238E27FC236}">
                <a16:creationId xmlns:a16="http://schemas.microsoft.com/office/drawing/2014/main" id="{8FCD3637-DE86-FF4B-8ECD-1E38008C5E71}"/>
              </a:ext>
            </a:extLst>
          </p:cNvPr>
          <p:cNvSpPr/>
          <p:nvPr userDrawn="1"/>
        </p:nvSpPr>
        <p:spPr>
          <a:xfrm>
            <a:off x="783384" y="3240112"/>
            <a:ext cx="10677849" cy="26175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3A48089-E42E-ED45-A310-36D07A26EB15}"/>
              </a:ext>
            </a:extLst>
          </p:cNvPr>
          <p:cNvPicPr>
            <a:picLocks noChangeAspect="1"/>
          </p:cNvPicPr>
          <p:nvPr userDrawn="1"/>
        </p:nvPicPr>
        <p:blipFill>
          <a:blip r:embed="rId2"/>
          <a:stretch>
            <a:fillRect/>
          </a:stretch>
        </p:blipFill>
        <p:spPr>
          <a:xfrm>
            <a:off x="1115505" y="3623513"/>
            <a:ext cx="724282" cy="720366"/>
          </a:xfrm>
          <a:prstGeom prst="rect">
            <a:avLst/>
          </a:prstGeom>
        </p:spPr>
      </p:pic>
      <p:pic>
        <p:nvPicPr>
          <p:cNvPr id="29" name="Picture 28">
            <a:extLst>
              <a:ext uri="{FF2B5EF4-FFF2-40B4-BE49-F238E27FC236}">
                <a16:creationId xmlns:a16="http://schemas.microsoft.com/office/drawing/2014/main" id="{789774C8-2922-E943-B7FD-5CCF546DC807}"/>
              </a:ext>
            </a:extLst>
          </p:cNvPr>
          <p:cNvPicPr>
            <a:picLocks noChangeAspect="1"/>
          </p:cNvPicPr>
          <p:nvPr userDrawn="1"/>
        </p:nvPicPr>
        <p:blipFill>
          <a:blip r:embed="rId3"/>
          <a:stretch>
            <a:fillRect/>
          </a:stretch>
        </p:blipFill>
        <p:spPr>
          <a:xfrm>
            <a:off x="4772221" y="3612276"/>
            <a:ext cx="542254" cy="636711"/>
          </a:xfrm>
          <a:prstGeom prst="rect">
            <a:avLst/>
          </a:prstGeom>
        </p:spPr>
      </p:pic>
      <p:pic>
        <p:nvPicPr>
          <p:cNvPr id="30" name="Picture 29">
            <a:extLst>
              <a:ext uri="{FF2B5EF4-FFF2-40B4-BE49-F238E27FC236}">
                <a16:creationId xmlns:a16="http://schemas.microsoft.com/office/drawing/2014/main" id="{EA75ACE4-D785-524C-B351-DD9D25CA8992}"/>
              </a:ext>
            </a:extLst>
          </p:cNvPr>
          <p:cNvPicPr>
            <a:picLocks noChangeAspect="1"/>
          </p:cNvPicPr>
          <p:nvPr userDrawn="1"/>
        </p:nvPicPr>
        <p:blipFill>
          <a:blip r:embed="rId4"/>
          <a:stretch>
            <a:fillRect/>
          </a:stretch>
        </p:blipFill>
        <p:spPr>
          <a:xfrm>
            <a:off x="7921864" y="3589568"/>
            <a:ext cx="788256" cy="788256"/>
          </a:xfrm>
          <a:prstGeom prst="rect">
            <a:avLst/>
          </a:prstGeom>
        </p:spPr>
      </p:pic>
      <p:sp>
        <p:nvSpPr>
          <p:cNvPr id="31" name="Text Placeholder 2">
            <a:extLst>
              <a:ext uri="{FF2B5EF4-FFF2-40B4-BE49-F238E27FC236}">
                <a16:creationId xmlns:a16="http://schemas.microsoft.com/office/drawing/2014/main" id="{811DF29F-F9C3-F843-BB2B-0993AB7EEB5E}"/>
              </a:ext>
            </a:extLst>
          </p:cNvPr>
          <p:cNvSpPr>
            <a:spLocks noGrp="1"/>
          </p:cNvSpPr>
          <p:nvPr>
            <p:ph type="body" sz="quarter" idx="12" hasCustomPrompt="1"/>
          </p:nvPr>
        </p:nvSpPr>
        <p:spPr>
          <a:xfrm>
            <a:off x="2066909" y="3800808"/>
            <a:ext cx="1955404" cy="335413"/>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bg2"/>
                </a:solidFill>
                <a:latin typeface="+mn-lt"/>
                <a:ea typeface="+mn-ea"/>
                <a:cs typeface="Arial" panose="020B0604020202020204" pitchFamily="34" charset="0"/>
              </a:defRPr>
            </a:lvl1pPr>
          </a:lstStyle>
          <a:p>
            <a:pPr lvl="0"/>
            <a:r>
              <a:rPr lang="en-US" dirty="0"/>
              <a:t>Lorem</a:t>
            </a:r>
          </a:p>
        </p:txBody>
      </p:sp>
      <p:sp>
        <p:nvSpPr>
          <p:cNvPr id="32" name="Text Placeholder 2">
            <a:extLst>
              <a:ext uri="{FF2B5EF4-FFF2-40B4-BE49-F238E27FC236}">
                <a16:creationId xmlns:a16="http://schemas.microsoft.com/office/drawing/2014/main" id="{B1F6DB24-44DE-F646-B803-9A52CD169846}"/>
              </a:ext>
            </a:extLst>
          </p:cNvPr>
          <p:cNvSpPr>
            <a:spLocks noGrp="1"/>
          </p:cNvSpPr>
          <p:nvPr>
            <p:ph type="body" sz="quarter" idx="13" hasCustomPrompt="1"/>
          </p:nvPr>
        </p:nvSpPr>
        <p:spPr>
          <a:xfrm>
            <a:off x="1219200" y="4396373"/>
            <a:ext cx="3109731" cy="201850"/>
          </a:xfrm>
          <a:prstGeom prst="rect">
            <a:avLst/>
          </a:prstGeom>
        </p:spPr>
        <p:txBody>
          <a:bodyPr wrap="square" lIns="0" tIns="0" rIns="0" bIns="0">
            <a:spAutoFit/>
          </a:bodyPr>
          <a:lstStyle>
            <a:lvl1pPr marL="0" indent="0" algn="l" defTabSz="914400" rtl="0" eaLnBrk="1" latinLnBrk="0" hangingPunct="1">
              <a:lnSpc>
                <a:spcPct val="120000"/>
              </a:lnSpc>
              <a:buNone/>
              <a:defRPr lang="en-US" sz="1200" kern="1200" dirty="0">
                <a:solidFill>
                  <a:schemeClr val="bg2"/>
                </a:solidFill>
                <a:latin typeface="+mn-lt"/>
                <a:ea typeface="+mn-ea"/>
                <a:cs typeface="Arial" panose="020B0604020202020204" pitchFamily="34" charset="0"/>
              </a:defRPr>
            </a:lvl1pPr>
          </a:lstStyle>
          <a:p>
            <a:pPr lvl="0"/>
            <a:r>
              <a:rPr lang="en-US" dirty="0"/>
              <a:t>Edit master text styles</a:t>
            </a:r>
          </a:p>
        </p:txBody>
      </p:sp>
      <p:sp>
        <p:nvSpPr>
          <p:cNvPr id="33" name="Text Placeholder 2">
            <a:extLst>
              <a:ext uri="{FF2B5EF4-FFF2-40B4-BE49-F238E27FC236}">
                <a16:creationId xmlns:a16="http://schemas.microsoft.com/office/drawing/2014/main" id="{5BB2369B-6BFA-264D-ABE6-17E4EC83D7BD}"/>
              </a:ext>
            </a:extLst>
          </p:cNvPr>
          <p:cNvSpPr>
            <a:spLocks noGrp="1"/>
          </p:cNvSpPr>
          <p:nvPr>
            <p:ph type="body" sz="quarter" idx="14" hasCustomPrompt="1"/>
          </p:nvPr>
        </p:nvSpPr>
        <p:spPr>
          <a:xfrm>
            <a:off x="5535973" y="3800808"/>
            <a:ext cx="1955404" cy="335413"/>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bg2"/>
                </a:solidFill>
                <a:latin typeface="+mn-lt"/>
                <a:ea typeface="+mn-ea"/>
                <a:cs typeface="Arial" panose="020B0604020202020204" pitchFamily="34" charset="0"/>
              </a:defRPr>
            </a:lvl1pPr>
          </a:lstStyle>
          <a:p>
            <a:pPr lvl="0"/>
            <a:r>
              <a:rPr lang="en-US" dirty="0"/>
              <a:t>Lorem</a:t>
            </a:r>
          </a:p>
        </p:txBody>
      </p:sp>
      <p:sp>
        <p:nvSpPr>
          <p:cNvPr id="34" name="Text Placeholder 2">
            <a:extLst>
              <a:ext uri="{FF2B5EF4-FFF2-40B4-BE49-F238E27FC236}">
                <a16:creationId xmlns:a16="http://schemas.microsoft.com/office/drawing/2014/main" id="{C804E73C-DDB2-014C-813D-3FC35C5A11AA}"/>
              </a:ext>
            </a:extLst>
          </p:cNvPr>
          <p:cNvSpPr>
            <a:spLocks noGrp="1"/>
          </p:cNvSpPr>
          <p:nvPr>
            <p:ph type="body" sz="quarter" idx="15" hasCustomPrompt="1"/>
          </p:nvPr>
        </p:nvSpPr>
        <p:spPr>
          <a:xfrm>
            <a:off x="4741623" y="4396373"/>
            <a:ext cx="3109731" cy="201850"/>
          </a:xfrm>
          <a:prstGeom prst="rect">
            <a:avLst/>
          </a:prstGeom>
        </p:spPr>
        <p:txBody>
          <a:bodyPr wrap="square" lIns="0" tIns="0" rIns="0" bIns="0">
            <a:spAutoFit/>
          </a:bodyPr>
          <a:lstStyle>
            <a:lvl1pPr marL="0" indent="0" algn="l" defTabSz="914400" rtl="0" eaLnBrk="1" latinLnBrk="0" hangingPunct="1">
              <a:lnSpc>
                <a:spcPct val="120000"/>
              </a:lnSpc>
              <a:buNone/>
              <a:defRPr lang="en-US" sz="1200" kern="1200" dirty="0">
                <a:solidFill>
                  <a:schemeClr val="bg2"/>
                </a:solidFill>
                <a:latin typeface="+mn-lt"/>
                <a:ea typeface="+mn-ea"/>
                <a:cs typeface="Arial" panose="020B0604020202020204" pitchFamily="34" charset="0"/>
              </a:defRPr>
            </a:lvl1pPr>
          </a:lstStyle>
          <a:p>
            <a:pPr lvl="0"/>
            <a:r>
              <a:rPr lang="en-US" dirty="0"/>
              <a:t>Edit master text styles</a:t>
            </a:r>
          </a:p>
        </p:txBody>
      </p:sp>
      <p:sp>
        <p:nvSpPr>
          <p:cNvPr id="35" name="Text Placeholder 2">
            <a:extLst>
              <a:ext uri="{FF2B5EF4-FFF2-40B4-BE49-F238E27FC236}">
                <a16:creationId xmlns:a16="http://schemas.microsoft.com/office/drawing/2014/main" id="{6E51EE31-6BDE-1944-9AD1-544DC32D2CF3}"/>
              </a:ext>
            </a:extLst>
          </p:cNvPr>
          <p:cNvSpPr>
            <a:spLocks noGrp="1"/>
          </p:cNvSpPr>
          <p:nvPr>
            <p:ph type="body" sz="quarter" idx="16" hasCustomPrompt="1"/>
          </p:nvPr>
        </p:nvSpPr>
        <p:spPr>
          <a:xfrm>
            <a:off x="8792308" y="3800808"/>
            <a:ext cx="1955404" cy="335413"/>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bg2"/>
                </a:solidFill>
                <a:latin typeface="+mn-lt"/>
                <a:ea typeface="+mn-ea"/>
                <a:cs typeface="Arial" panose="020B0604020202020204" pitchFamily="34" charset="0"/>
              </a:defRPr>
            </a:lvl1pPr>
          </a:lstStyle>
          <a:p>
            <a:pPr lvl="0"/>
            <a:r>
              <a:rPr lang="en-US" dirty="0"/>
              <a:t>Lorem</a:t>
            </a:r>
          </a:p>
        </p:txBody>
      </p:sp>
      <p:sp>
        <p:nvSpPr>
          <p:cNvPr id="36" name="Text Placeholder 2">
            <a:extLst>
              <a:ext uri="{FF2B5EF4-FFF2-40B4-BE49-F238E27FC236}">
                <a16:creationId xmlns:a16="http://schemas.microsoft.com/office/drawing/2014/main" id="{29416EBC-054A-B149-B392-183CB2D374CD}"/>
              </a:ext>
            </a:extLst>
          </p:cNvPr>
          <p:cNvSpPr>
            <a:spLocks noGrp="1"/>
          </p:cNvSpPr>
          <p:nvPr>
            <p:ph type="body" sz="quarter" idx="17" hasCustomPrompt="1"/>
          </p:nvPr>
        </p:nvSpPr>
        <p:spPr>
          <a:xfrm>
            <a:off x="7997958" y="4396373"/>
            <a:ext cx="3109731" cy="201850"/>
          </a:xfrm>
          <a:prstGeom prst="rect">
            <a:avLst/>
          </a:prstGeom>
        </p:spPr>
        <p:txBody>
          <a:bodyPr wrap="square" lIns="0" tIns="0" rIns="0" bIns="0">
            <a:spAutoFit/>
          </a:bodyPr>
          <a:lstStyle>
            <a:lvl1pPr marL="0" indent="0" algn="l" defTabSz="914400" rtl="0" eaLnBrk="1" latinLnBrk="0" hangingPunct="1">
              <a:lnSpc>
                <a:spcPct val="120000"/>
              </a:lnSpc>
              <a:buNone/>
              <a:defRPr lang="en-US" sz="1200" kern="1200" dirty="0">
                <a:solidFill>
                  <a:schemeClr val="bg2"/>
                </a:solidFill>
                <a:latin typeface="+mn-lt"/>
                <a:ea typeface="+mn-ea"/>
                <a:cs typeface="Arial" panose="020B0604020202020204" pitchFamily="34" charset="0"/>
              </a:defRPr>
            </a:lvl1pPr>
          </a:lstStyle>
          <a:p>
            <a:pPr lvl="0"/>
            <a:r>
              <a:rPr lang="en-US" dirty="0"/>
              <a:t>Edit master text styles</a:t>
            </a:r>
          </a:p>
        </p:txBody>
      </p:sp>
      <p:sp>
        <p:nvSpPr>
          <p:cNvPr id="37" name="TextBox 36">
            <a:extLst>
              <a:ext uri="{FF2B5EF4-FFF2-40B4-BE49-F238E27FC236}">
                <a16:creationId xmlns:a16="http://schemas.microsoft.com/office/drawing/2014/main" id="{261D01C9-0B50-4749-A211-63E178A212A0}"/>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38" name="Graphic 37">
            <a:extLst>
              <a:ext uri="{FF2B5EF4-FFF2-40B4-BE49-F238E27FC236}">
                <a16:creationId xmlns:a16="http://schemas.microsoft.com/office/drawing/2014/main" id="{54CBAC9F-2DFC-8745-B0B1-9CCC6BC8346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651277" y="6351158"/>
            <a:ext cx="359851" cy="321972"/>
          </a:xfrm>
          <a:prstGeom prst="rect">
            <a:avLst/>
          </a:prstGeom>
        </p:spPr>
      </p:pic>
      <p:cxnSp>
        <p:nvCxnSpPr>
          <p:cNvPr id="39" name="Straight Connector 38">
            <a:extLst>
              <a:ext uri="{FF2B5EF4-FFF2-40B4-BE49-F238E27FC236}">
                <a16:creationId xmlns:a16="http://schemas.microsoft.com/office/drawing/2014/main" id="{F321FC97-B024-AA43-B325-E379ACCBD1B3}"/>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46ED760-5619-1245-B1F8-68B2E2BBF166}"/>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1733759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ight_Green-img-icon-subhead">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423F69-0BC6-6243-AC2F-572E535E6494}"/>
              </a:ext>
            </a:extLst>
          </p:cNvPr>
          <p:cNvSpPr>
            <a:spLocks noGrp="1"/>
          </p:cNvSpPr>
          <p:nvPr>
            <p:ph type="pic" sz="quarter" idx="12" hasCustomPrompt="1"/>
          </p:nvPr>
        </p:nvSpPr>
        <p:spPr>
          <a:xfrm>
            <a:off x="0" y="70776"/>
            <a:ext cx="3908425" cy="6786562"/>
          </a:xfrm>
          <a:prstGeom prst="rect">
            <a:avLst/>
          </a:prstGeom>
        </p:spPr>
        <p:txBody>
          <a:bodyPr anchor="ctr"/>
          <a:lstStyle>
            <a:lvl1pPr marL="0" indent="0" algn="ctr">
              <a:buNone/>
              <a:defRPr sz="1800" b="1" spc="300">
                <a:solidFill>
                  <a:schemeClr val="accent6">
                    <a:lumMod val="20000"/>
                    <a:lumOff val="80000"/>
                  </a:schemeClr>
                </a:solidFill>
                <a:latin typeface="+mn-lt"/>
                <a:cs typeface="Arial" panose="020B0604020202020204" pitchFamily="34" charset="0"/>
              </a:defRPr>
            </a:lvl1pPr>
          </a:lstStyle>
          <a:p>
            <a:r>
              <a:rPr lang="en-US" dirty="0"/>
              <a:t>IMAGE HERE</a:t>
            </a:r>
          </a:p>
        </p:txBody>
      </p:sp>
      <p:sp>
        <p:nvSpPr>
          <p:cNvPr id="17" name="Text Placeholder 3">
            <a:extLst>
              <a:ext uri="{FF2B5EF4-FFF2-40B4-BE49-F238E27FC236}">
                <a16:creationId xmlns:a16="http://schemas.microsoft.com/office/drawing/2014/main" id="{6F47DE7E-4F10-EF4D-AA64-7E12AC10FD3C}"/>
              </a:ext>
            </a:extLst>
          </p:cNvPr>
          <p:cNvSpPr>
            <a:spLocks noGrp="1"/>
          </p:cNvSpPr>
          <p:nvPr>
            <p:ph type="body" sz="quarter" idx="18" hasCustomPrompt="1"/>
          </p:nvPr>
        </p:nvSpPr>
        <p:spPr>
          <a:xfrm>
            <a:off x="4656137" y="2016784"/>
            <a:ext cx="6392856" cy="1730375"/>
          </a:xfrm>
          <a:prstGeom prst="rect">
            <a:avLst/>
          </a:prstGeom>
        </p:spPr>
        <p:txBody>
          <a:bodyPr lIns="90000" tIns="90000" rIns="90000" bIns="90000"/>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Integer </a:t>
            </a:r>
            <a:r>
              <a:rPr lang="en-US" dirty="0" err="1"/>
              <a:t>posuere</a:t>
            </a:r>
            <a:r>
              <a:rPr lang="en-US" dirty="0"/>
              <a:t> </a:t>
            </a:r>
            <a:r>
              <a:rPr lang="en-US" dirty="0" err="1"/>
              <a:t>erat</a:t>
            </a:r>
            <a:r>
              <a:rPr lang="en-US" dirty="0"/>
              <a:t> a ante </a:t>
            </a:r>
            <a:r>
              <a:rPr lang="en-US" dirty="0" err="1"/>
              <a:t>venenatis</a:t>
            </a:r>
            <a:r>
              <a:rPr lang="en-US" dirty="0"/>
              <a:t> </a:t>
            </a:r>
            <a:r>
              <a:rPr lang="en-US" dirty="0" err="1"/>
              <a:t>dapibus</a:t>
            </a:r>
            <a:r>
              <a:rPr lang="en-US" dirty="0"/>
              <a:t> </a:t>
            </a:r>
            <a:r>
              <a:rPr lang="en-US" dirty="0" err="1"/>
              <a:t>posuere</a:t>
            </a:r>
            <a:r>
              <a:rPr lang="en-US" dirty="0"/>
              <a:t> </a:t>
            </a:r>
            <a:r>
              <a:rPr lang="en-US" dirty="0" err="1"/>
              <a:t>velit</a:t>
            </a:r>
            <a:r>
              <a:rPr lang="en-US" dirty="0"/>
              <a:t> </a:t>
            </a:r>
            <a:r>
              <a:rPr lang="en-US" dirty="0" err="1"/>
              <a:t>aliquet</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6" name="Rectangle 15">
            <a:extLst>
              <a:ext uri="{FF2B5EF4-FFF2-40B4-BE49-F238E27FC236}">
                <a16:creationId xmlns:a16="http://schemas.microsoft.com/office/drawing/2014/main" id="{3793AE8B-E162-644E-9EB4-F0B515497B96}"/>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7B140CC-F64F-F34A-8A56-F22E72AD228D}"/>
              </a:ext>
            </a:extLst>
          </p:cNvPr>
          <p:cNvSpPr>
            <a:spLocks noGrp="1"/>
          </p:cNvSpPr>
          <p:nvPr>
            <p:ph type="body" sz="quarter" idx="10" hasCustomPrompt="1"/>
          </p:nvPr>
        </p:nvSpPr>
        <p:spPr>
          <a:xfrm>
            <a:off x="4656137" y="1012355"/>
            <a:ext cx="6392856" cy="923330"/>
          </a:xfrm>
          <a:prstGeom prst="rect">
            <a:avLst/>
          </a:prstGeom>
        </p:spPr>
        <p:txBody>
          <a:bodyPr wrap="square">
            <a:spAutoFit/>
          </a:bodyPr>
          <a:lstStyle>
            <a:lvl1pPr marL="0" indent="0">
              <a:buNone/>
              <a:defRPr lang="en-US" sz="3000" b="1" kern="1200" dirty="0" smtClean="0">
                <a:solidFill>
                  <a:schemeClr val="bg2"/>
                </a:solidFill>
                <a:latin typeface="+mj-lt"/>
                <a:ea typeface="+mn-ea"/>
                <a:cs typeface="Arial" panose="020B0604020202020204" pitchFamily="34" charset="0"/>
              </a:defRPr>
            </a:lvl1pPr>
          </a:lstStyle>
          <a:p>
            <a:pPr lvl="0"/>
            <a:r>
              <a:rPr lang="en-US" dirty="0"/>
              <a:t>Title Goes Here </a:t>
            </a:r>
            <a:r>
              <a:rPr lang="en-US" dirty="0" err="1"/>
              <a:t>Malesuada</a:t>
            </a:r>
            <a:r>
              <a:rPr lang="en-US" dirty="0"/>
              <a:t> </a:t>
            </a:r>
            <a:r>
              <a:rPr lang="en-US" dirty="0" err="1"/>
              <a:t>Fringilla</a:t>
            </a:r>
            <a:r>
              <a:rPr lang="en-US" dirty="0"/>
              <a:t> </a:t>
            </a:r>
            <a:r>
              <a:rPr lang="en-US" dirty="0" err="1"/>
              <a:t>Fusce</a:t>
            </a:r>
            <a:r>
              <a:rPr lang="en-US" dirty="0"/>
              <a:t> Justo</a:t>
            </a:r>
          </a:p>
        </p:txBody>
      </p:sp>
      <p:sp>
        <p:nvSpPr>
          <p:cNvPr id="23" name="Text Placeholder 25">
            <a:extLst>
              <a:ext uri="{FF2B5EF4-FFF2-40B4-BE49-F238E27FC236}">
                <a16:creationId xmlns:a16="http://schemas.microsoft.com/office/drawing/2014/main" id="{394B7A25-7A60-6B48-9682-EF93B4E52983}"/>
              </a:ext>
            </a:extLst>
          </p:cNvPr>
          <p:cNvSpPr>
            <a:spLocks noGrp="1"/>
          </p:cNvSpPr>
          <p:nvPr>
            <p:ph type="body" sz="quarter" idx="13" hasCustomPrompt="1"/>
          </p:nvPr>
        </p:nvSpPr>
        <p:spPr>
          <a:xfrm>
            <a:off x="8700053" y="35388"/>
            <a:ext cx="3491947" cy="490482"/>
          </a:xfrm>
          <a:prstGeom prst="rect">
            <a:avLst/>
          </a:prstGeom>
          <a:solidFill>
            <a:schemeClr val="accent1"/>
          </a:solidFill>
        </p:spPr>
        <p:txBody>
          <a:bodyPr rIns="180000" anchor="ctr"/>
          <a:lstStyle>
            <a:lvl1pPr marL="0" indent="0" algn="r">
              <a:buNone/>
              <a:defRPr lang="en-US" sz="1000" b="1" kern="1200" spc="300" dirty="0" smtClean="0">
                <a:solidFill>
                  <a:srgbClr val="2E3238"/>
                </a:solidFill>
                <a:latin typeface="+mj-lt"/>
                <a:ea typeface="+mn-ea"/>
                <a:cs typeface="Arial" panose="020B0604020202020204" pitchFamily="34" charset="0"/>
              </a:defRPr>
            </a:lvl1pPr>
          </a:lstStyle>
          <a:p>
            <a:pPr lvl="0"/>
            <a:r>
              <a:rPr lang="en-US" dirty="0"/>
              <a:t>SUBHEAD TEXT LOREM SIT AMET</a:t>
            </a:r>
          </a:p>
        </p:txBody>
      </p:sp>
      <p:sp>
        <p:nvSpPr>
          <p:cNvPr id="4" name="Picture Placeholder 3">
            <a:extLst>
              <a:ext uri="{FF2B5EF4-FFF2-40B4-BE49-F238E27FC236}">
                <a16:creationId xmlns:a16="http://schemas.microsoft.com/office/drawing/2014/main" id="{19C91C8F-2FF1-0445-8D0E-37FC2B855068}"/>
              </a:ext>
            </a:extLst>
          </p:cNvPr>
          <p:cNvSpPr>
            <a:spLocks noGrp="1"/>
          </p:cNvSpPr>
          <p:nvPr>
            <p:ph type="pic" sz="quarter" idx="19" hasCustomPrompt="1"/>
          </p:nvPr>
        </p:nvSpPr>
        <p:spPr>
          <a:xfrm>
            <a:off x="380444" y="400279"/>
            <a:ext cx="1044126" cy="1044126"/>
          </a:xfrm>
          <a:prstGeom prst="ellipse">
            <a:avLst/>
          </a:prstGeom>
          <a:solidFill>
            <a:schemeClr val="accent1"/>
          </a:solidFill>
        </p:spPr>
        <p:txBody>
          <a:bodyPr anchor="ctr"/>
          <a:lstStyle>
            <a:lvl1pPr marL="0" indent="0" algn="ctr">
              <a:buNone/>
              <a:defRPr sz="800" b="1" spc="300">
                <a:solidFill>
                  <a:schemeClr val="accent1">
                    <a:lumMod val="75000"/>
                  </a:schemeClr>
                </a:solidFill>
                <a:latin typeface="+mn-lt"/>
                <a:cs typeface="Arial" panose="020B0604020202020204" pitchFamily="34" charset="0"/>
              </a:defRPr>
            </a:lvl1pPr>
          </a:lstStyle>
          <a:p>
            <a:r>
              <a:rPr lang="en-US" dirty="0"/>
              <a:t>ICON</a:t>
            </a:r>
          </a:p>
          <a:p>
            <a:r>
              <a:rPr lang="en-US" dirty="0"/>
              <a:t>HERE</a:t>
            </a:r>
          </a:p>
        </p:txBody>
      </p:sp>
      <p:sp>
        <p:nvSpPr>
          <p:cNvPr id="13" name="TextBox 12">
            <a:extLst>
              <a:ext uri="{FF2B5EF4-FFF2-40B4-BE49-F238E27FC236}">
                <a16:creationId xmlns:a16="http://schemas.microsoft.com/office/drawing/2014/main" id="{EA06C98C-C8A6-AD4E-A57A-E40753656D2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162BDAE6-00AA-A44E-B47E-AD7CB0A424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26AFCEE2-4896-E44C-95BB-1F7A0A311CBA}"/>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0E45084-1042-3741-AC65-FE8FA11FF4EC}"/>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42427725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ight_Green-img-icon-subhead-2">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6" name="Rectangle 15">
            <a:extLst>
              <a:ext uri="{FF2B5EF4-FFF2-40B4-BE49-F238E27FC236}">
                <a16:creationId xmlns:a16="http://schemas.microsoft.com/office/drawing/2014/main" id="{3793AE8B-E162-644E-9EB4-F0B515497B96}"/>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7B140CC-F64F-F34A-8A56-F22E72AD228D}"/>
              </a:ext>
            </a:extLst>
          </p:cNvPr>
          <p:cNvSpPr>
            <a:spLocks noGrp="1"/>
          </p:cNvSpPr>
          <p:nvPr>
            <p:ph type="body" sz="quarter" idx="10" hasCustomPrompt="1"/>
          </p:nvPr>
        </p:nvSpPr>
        <p:spPr>
          <a:xfrm>
            <a:off x="4656137" y="1012355"/>
            <a:ext cx="6392856" cy="1200329"/>
          </a:xfrm>
          <a:prstGeom prst="rect">
            <a:avLst/>
          </a:prstGeom>
        </p:spPr>
        <p:txBody>
          <a:bodyPr wrap="square">
            <a:spAutoFit/>
          </a:bodyPr>
          <a:lstStyle>
            <a:lvl1pPr marL="0" indent="0">
              <a:buNone/>
              <a:defRPr lang="en-US" sz="2000" b="1" kern="1200" dirty="0">
                <a:solidFill>
                  <a:schemeClr val="bg2"/>
                </a:solidFill>
                <a:latin typeface="+mn-lt"/>
                <a:ea typeface="+mn-ea"/>
                <a:cs typeface="Arial" panose="020B0604020202020204" pitchFamily="34" charset="0"/>
              </a:defRPr>
            </a:lvl1pPr>
          </a:lstStyle>
          <a:p>
            <a:r>
              <a:rPr lang="en-US" sz="2000" b="1" dirty="0">
                <a:solidFill>
                  <a:schemeClr val="bg2"/>
                </a:solidFill>
                <a:latin typeface="Arial" panose="020B0604020202020204" pitchFamily="34" charset="0"/>
                <a:cs typeface="Arial" panose="020B0604020202020204" pitchFamily="34" charset="0"/>
              </a:rPr>
              <a:t>Systems change means altering systems of production and consumption to stabilize the amount of greenhouse gases emitted into the atmosphere</a:t>
            </a:r>
          </a:p>
        </p:txBody>
      </p:sp>
      <p:sp>
        <p:nvSpPr>
          <p:cNvPr id="17" name="Picture Placeholder 4">
            <a:extLst>
              <a:ext uri="{FF2B5EF4-FFF2-40B4-BE49-F238E27FC236}">
                <a16:creationId xmlns:a16="http://schemas.microsoft.com/office/drawing/2014/main" id="{D657C2CE-358D-C446-978A-B159CC6B3640}"/>
              </a:ext>
            </a:extLst>
          </p:cNvPr>
          <p:cNvSpPr>
            <a:spLocks noGrp="1"/>
          </p:cNvSpPr>
          <p:nvPr>
            <p:ph type="pic" sz="quarter" idx="12" hasCustomPrompt="1"/>
          </p:nvPr>
        </p:nvSpPr>
        <p:spPr>
          <a:xfrm>
            <a:off x="0" y="70776"/>
            <a:ext cx="3908425" cy="6786562"/>
          </a:xfrm>
          <a:prstGeom prst="rect">
            <a:avLst/>
          </a:prstGeom>
        </p:spPr>
        <p:txBody>
          <a:bodyPr anchor="ctr"/>
          <a:lstStyle>
            <a:lvl1pPr marL="0" indent="0" algn="ctr">
              <a:buNone/>
              <a:defRPr sz="1800" b="1" spc="300">
                <a:solidFill>
                  <a:schemeClr val="accent6">
                    <a:lumMod val="20000"/>
                    <a:lumOff val="80000"/>
                  </a:schemeClr>
                </a:solidFill>
                <a:latin typeface="+mn-lt"/>
                <a:cs typeface="Arial" panose="020B0604020202020204" pitchFamily="34" charset="0"/>
              </a:defRPr>
            </a:lvl1pPr>
          </a:lstStyle>
          <a:p>
            <a:r>
              <a:rPr lang="en-US" dirty="0"/>
              <a:t>IMAGE HERE</a:t>
            </a:r>
          </a:p>
        </p:txBody>
      </p:sp>
      <p:sp>
        <p:nvSpPr>
          <p:cNvPr id="18" name="Picture Placeholder 3">
            <a:extLst>
              <a:ext uri="{FF2B5EF4-FFF2-40B4-BE49-F238E27FC236}">
                <a16:creationId xmlns:a16="http://schemas.microsoft.com/office/drawing/2014/main" id="{B40815C2-D82D-2E45-A98C-149C3DBC5DAB}"/>
              </a:ext>
            </a:extLst>
          </p:cNvPr>
          <p:cNvSpPr>
            <a:spLocks noGrp="1"/>
          </p:cNvSpPr>
          <p:nvPr>
            <p:ph type="pic" sz="quarter" idx="19" hasCustomPrompt="1"/>
          </p:nvPr>
        </p:nvSpPr>
        <p:spPr>
          <a:xfrm>
            <a:off x="380444" y="400279"/>
            <a:ext cx="1044126" cy="1044126"/>
          </a:xfrm>
          <a:prstGeom prst="ellipse">
            <a:avLst/>
          </a:prstGeom>
          <a:solidFill>
            <a:schemeClr val="accent1"/>
          </a:solidFill>
        </p:spPr>
        <p:txBody>
          <a:bodyPr anchor="ctr"/>
          <a:lstStyle>
            <a:lvl1pPr marL="0" indent="0" algn="ctr">
              <a:buNone/>
              <a:defRPr sz="800" b="1" spc="300">
                <a:solidFill>
                  <a:schemeClr val="accent1">
                    <a:lumMod val="75000"/>
                  </a:schemeClr>
                </a:solidFill>
                <a:latin typeface="+mn-lt"/>
                <a:cs typeface="Arial" panose="020B0604020202020204" pitchFamily="34" charset="0"/>
              </a:defRPr>
            </a:lvl1pPr>
          </a:lstStyle>
          <a:p>
            <a:r>
              <a:rPr lang="en-US" dirty="0"/>
              <a:t>ICON</a:t>
            </a:r>
          </a:p>
          <a:p>
            <a:r>
              <a:rPr lang="en-US" dirty="0"/>
              <a:t>HERE</a:t>
            </a:r>
          </a:p>
        </p:txBody>
      </p:sp>
      <p:sp>
        <p:nvSpPr>
          <p:cNvPr id="19" name="Text Placeholder 25">
            <a:extLst>
              <a:ext uri="{FF2B5EF4-FFF2-40B4-BE49-F238E27FC236}">
                <a16:creationId xmlns:a16="http://schemas.microsoft.com/office/drawing/2014/main" id="{5FBF0213-1926-F541-8A20-A47167981297}"/>
              </a:ext>
            </a:extLst>
          </p:cNvPr>
          <p:cNvSpPr>
            <a:spLocks noGrp="1"/>
          </p:cNvSpPr>
          <p:nvPr>
            <p:ph type="body" sz="quarter" idx="13" hasCustomPrompt="1"/>
          </p:nvPr>
        </p:nvSpPr>
        <p:spPr>
          <a:xfrm>
            <a:off x="8700053" y="35388"/>
            <a:ext cx="3491947" cy="490482"/>
          </a:xfrm>
          <a:prstGeom prst="rect">
            <a:avLst/>
          </a:prstGeom>
          <a:solidFill>
            <a:schemeClr val="accent1"/>
          </a:solidFill>
        </p:spPr>
        <p:txBody>
          <a:bodyPr rIns="180000" anchor="ctr"/>
          <a:lstStyle>
            <a:lvl1pPr marL="0" indent="0" algn="r">
              <a:buNone/>
              <a:defRPr lang="en-US" sz="1000" b="1" kern="1200" spc="300" dirty="0" smtClean="0">
                <a:solidFill>
                  <a:srgbClr val="2E3238"/>
                </a:solidFill>
                <a:latin typeface="+mj-lt"/>
                <a:ea typeface="+mn-ea"/>
                <a:cs typeface="Arial" panose="020B0604020202020204" pitchFamily="34" charset="0"/>
              </a:defRPr>
            </a:lvl1pPr>
          </a:lstStyle>
          <a:p>
            <a:pPr lvl="0"/>
            <a:r>
              <a:rPr lang="en-US" dirty="0"/>
              <a:t>SUBHEAD TEXT LOREM SIT AMET</a:t>
            </a:r>
          </a:p>
        </p:txBody>
      </p:sp>
      <p:sp>
        <p:nvSpPr>
          <p:cNvPr id="13" name="TextBox 12">
            <a:extLst>
              <a:ext uri="{FF2B5EF4-FFF2-40B4-BE49-F238E27FC236}">
                <a16:creationId xmlns:a16="http://schemas.microsoft.com/office/drawing/2014/main" id="{DFB25351-5EE6-9749-A6DB-68B84751C80E}"/>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0" name="Graphic 19">
            <a:extLst>
              <a:ext uri="{FF2B5EF4-FFF2-40B4-BE49-F238E27FC236}">
                <a16:creationId xmlns:a16="http://schemas.microsoft.com/office/drawing/2014/main" id="{E778B98B-9393-4543-9F0C-77B4B48B11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1" name="Straight Connector 20">
            <a:extLst>
              <a:ext uri="{FF2B5EF4-FFF2-40B4-BE49-F238E27FC236}">
                <a16:creationId xmlns:a16="http://schemas.microsoft.com/office/drawing/2014/main" id="{945623C6-373D-5F4C-8231-D461AFBD75A5}"/>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4DE914F-00BE-2446-86F0-1CCED8284468}"/>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9278082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ight_Green-icon-subhead-blank">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6" name="Rectangle 15">
            <a:extLst>
              <a:ext uri="{FF2B5EF4-FFF2-40B4-BE49-F238E27FC236}">
                <a16:creationId xmlns:a16="http://schemas.microsoft.com/office/drawing/2014/main" id="{3793AE8B-E162-644E-9EB4-F0B515497B96}"/>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F65A619E-B1E0-F746-B907-2EEAACEE8D56}"/>
              </a:ext>
            </a:extLst>
          </p:cNvPr>
          <p:cNvSpPr>
            <a:spLocks noGrp="1"/>
          </p:cNvSpPr>
          <p:nvPr>
            <p:ph type="body" sz="quarter" idx="10"/>
          </p:nvPr>
        </p:nvSpPr>
        <p:spPr>
          <a:xfrm>
            <a:off x="1633374" y="709976"/>
            <a:ext cx="6580184" cy="424732"/>
          </a:xfrm>
          <a:prstGeom prst="rect">
            <a:avLst/>
          </a:prstGeom>
        </p:spPr>
        <p:txBody>
          <a:bodyPr wrap="square">
            <a:spAutoFit/>
          </a:bodyPr>
          <a:lstStyle>
            <a:lvl1pPr marL="0" indent="0">
              <a:buNone/>
              <a:defRPr sz="2400" b="1">
                <a:solidFill>
                  <a:schemeClr val="bg2"/>
                </a:solidFill>
                <a:latin typeface="+mj-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Picture Placeholder 3">
            <a:extLst>
              <a:ext uri="{FF2B5EF4-FFF2-40B4-BE49-F238E27FC236}">
                <a16:creationId xmlns:a16="http://schemas.microsoft.com/office/drawing/2014/main" id="{DFB4E779-0B9F-524A-B03A-E576C11CEB1F}"/>
              </a:ext>
            </a:extLst>
          </p:cNvPr>
          <p:cNvSpPr>
            <a:spLocks noGrp="1"/>
          </p:cNvSpPr>
          <p:nvPr>
            <p:ph type="pic" sz="quarter" idx="19" hasCustomPrompt="1"/>
          </p:nvPr>
        </p:nvSpPr>
        <p:spPr>
          <a:xfrm>
            <a:off x="380444" y="400279"/>
            <a:ext cx="1044126" cy="1044126"/>
          </a:xfrm>
          <a:prstGeom prst="ellipse">
            <a:avLst/>
          </a:prstGeom>
          <a:solidFill>
            <a:schemeClr val="accent1"/>
          </a:solidFill>
        </p:spPr>
        <p:txBody>
          <a:bodyPr anchor="ctr"/>
          <a:lstStyle>
            <a:lvl1pPr marL="0" indent="0" algn="ctr">
              <a:buNone/>
              <a:defRPr sz="800" b="1" spc="300">
                <a:solidFill>
                  <a:schemeClr val="accent1">
                    <a:lumMod val="75000"/>
                  </a:schemeClr>
                </a:solidFill>
                <a:latin typeface="+mn-lt"/>
                <a:cs typeface="Arial" panose="020B0604020202020204" pitchFamily="34" charset="0"/>
              </a:defRPr>
            </a:lvl1pPr>
          </a:lstStyle>
          <a:p>
            <a:r>
              <a:rPr lang="en-US" dirty="0"/>
              <a:t>ICON</a:t>
            </a:r>
          </a:p>
          <a:p>
            <a:r>
              <a:rPr lang="en-US" dirty="0"/>
              <a:t>HERE</a:t>
            </a:r>
          </a:p>
        </p:txBody>
      </p:sp>
      <p:sp>
        <p:nvSpPr>
          <p:cNvPr id="10" name="Text Placeholder 25">
            <a:extLst>
              <a:ext uri="{FF2B5EF4-FFF2-40B4-BE49-F238E27FC236}">
                <a16:creationId xmlns:a16="http://schemas.microsoft.com/office/drawing/2014/main" id="{157CDD8E-0C3D-A243-9E18-CAAB9A300D02}"/>
              </a:ext>
            </a:extLst>
          </p:cNvPr>
          <p:cNvSpPr>
            <a:spLocks noGrp="1"/>
          </p:cNvSpPr>
          <p:nvPr>
            <p:ph type="body" sz="quarter" idx="13" hasCustomPrompt="1"/>
          </p:nvPr>
        </p:nvSpPr>
        <p:spPr>
          <a:xfrm>
            <a:off x="8700053" y="35388"/>
            <a:ext cx="3491947" cy="490482"/>
          </a:xfrm>
          <a:prstGeom prst="rect">
            <a:avLst/>
          </a:prstGeom>
          <a:solidFill>
            <a:schemeClr val="accent1"/>
          </a:solidFill>
        </p:spPr>
        <p:txBody>
          <a:bodyPr rIns="180000" anchor="ctr"/>
          <a:lstStyle>
            <a:lvl1pPr marL="0" indent="0" algn="r">
              <a:buNone/>
              <a:defRPr lang="en-US" sz="1000" b="1" kern="1200" spc="300" dirty="0" smtClean="0">
                <a:solidFill>
                  <a:srgbClr val="2E3238"/>
                </a:solidFill>
                <a:latin typeface="+mj-lt"/>
                <a:ea typeface="+mn-ea"/>
                <a:cs typeface="Arial" panose="020B0604020202020204" pitchFamily="34" charset="0"/>
              </a:defRPr>
            </a:lvl1pPr>
          </a:lstStyle>
          <a:p>
            <a:pPr lvl="0"/>
            <a:r>
              <a:rPr lang="en-US" dirty="0"/>
              <a:t>SUBHEAD TEXT LOREM SIT AMET</a:t>
            </a:r>
          </a:p>
        </p:txBody>
      </p:sp>
      <p:sp>
        <p:nvSpPr>
          <p:cNvPr id="17" name="TextBox 16">
            <a:extLst>
              <a:ext uri="{FF2B5EF4-FFF2-40B4-BE49-F238E27FC236}">
                <a16:creationId xmlns:a16="http://schemas.microsoft.com/office/drawing/2014/main" id="{3D47593E-A5C1-9D49-904C-3491B2D2F280}"/>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17A9B054-ADDD-F641-9C8E-3E4C8F412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3DECD717-8BF1-904D-8DB0-04F664A906FD}"/>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777F44E-3ABB-004A-A459-BB9FC0584C7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1706345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ight_Green-3-columns">
    <p:bg>
      <p:bgPr>
        <a:solidFill>
          <a:schemeClr val="tx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65A619E-B1E0-F746-B907-2EEAACEE8D56}"/>
              </a:ext>
            </a:extLst>
          </p:cNvPr>
          <p:cNvSpPr>
            <a:spLocks noGrp="1"/>
          </p:cNvSpPr>
          <p:nvPr>
            <p:ph type="body" sz="quarter" idx="10"/>
          </p:nvPr>
        </p:nvSpPr>
        <p:spPr>
          <a:xfrm>
            <a:off x="680807" y="506842"/>
            <a:ext cx="11011049" cy="424732"/>
          </a:xfrm>
          <a:prstGeom prst="rect">
            <a:avLst/>
          </a:prstGeom>
        </p:spPr>
        <p:txBody>
          <a:bodyPr wrap="square">
            <a:spAutoFit/>
          </a:bodyPr>
          <a:lstStyle>
            <a:lvl1pPr marL="0" indent="0">
              <a:buNone/>
              <a:defRPr sz="2400" b="1">
                <a:solidFill>
                  <a:schemeClr val="bg2"/>
                </a:solidFill>
                <a:latin typeface="+mn-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 name="Text Placeholder 2">
            <a:extLst>
              <a:ext uri="{FF2B5EF4-FFF2-40B4-BE49-F238E27FC236}">
                <a16:creationId xmlns:a16="http://schemas.microsoft.com/office/drawing/2014/main" id="{C29328D4-5CA3-3241-ABC5-5BFD323E18CF}"/>
              </a:ext>
            </a:extLst>
          </p:cNvPr>
          <p:cNvSpPr>
            <a:spLocks noGrp="1"/>
          </p:cNvSpPr>
          <p:nvPr>
            <p:ph type="body" sz="quarter" idx="11"/>
          </p:nvPr>
        </p:nvSpPr>
        <p:spPr>
          <a:xfrm>
            <a:off x="731838" y="3028314"/>
            <a:ext cx="3142082" cy="348943"/>
          </a:xfrm>
          <a:prstGeom prst="rect">
            <a:avLst/>
          </a:prstGeom>
        </p:spPr>
        <p:txBody>
          <a:bodyPr/>
          <a:lstStyle>
            <a:lvl1pPr marL="0" indent="0">
              <a:buNone/>
              <a:defRPr sz="1800" b="1">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2">
            <a:extLst>
              <a:ext uri="{FF2B5EF4-FFF2-40B4-BE49-F238E27FC236}">
                <a16:creationId xmlns:a16="http://schemas.microsoft.com/office/drawing/2014/main" id="{94D599FC-176F-3746-BF7D-B8C97B2C9BB2}"/>
              </a:ext>
            </a:extLst>
          </p:cNvPr>
          <p:cNvSpPr>
            <a:spLocks noGrp="1"/>
          </p:cNvSpPr>
          <p:nvPr>
            <p:ph type="body" sz="quarter" idx="12" hasCustomPrompt="1"/>
          </p:nvPr>
        </p:nvSpPr>
        <p:spPr>
          <a:xfrm>
            <a:off x="731838" y="3546473"/>
            <a:ext cx="3142082" cy="2384769"/>
          </a:xfrm>
          <a:prstGeom prst="rect">
            <a:avLst/>
          </a:prstGeom>
        </p:spPr>
        <p:txBody>
          <a:bodyPr/>
          <a:lstStyle>
            <a:lvl1pPr marL="0" indent="0">
              <a:lnSpc>
                <a:spcPct val="130000"/>
              </a:lnSpc>
              <a:buNone/>
              <a:defRPr sz="1400" b="0">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a:t>
            </a:r>
            <a:r>
              <a:rPr lang="en-US" dirty="0" err="1"/>
              <a:t>vel</a:t>
            </a:r>
            <a:r>
              <a:rPr lang="en-US" dirty="0"/>
              <a:t> </a:t>
            </a:r>
            <a:r>
              <a:rPr lang="en-US" dirty="0" err="1"/>
              <a:t>eu</a:t>
            </a:r>
            <a:r>
              <a:rPr lang="en-US" dirty="0"/>
              <a:t> </a:t>
            </a:r>
            <a:r>
              <a:rPr lang="en-US" dirty="0" err="1"/>
              <a:t>leo</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27" name="Text Placeholder 2">
            <a:extLst>
              <a:ext uri="{FF2B5EF4-FFF2-40B4-BE49-F238E27FC236}">
                <a16:creationId xmlns:a16="http://schemas.microsoft.com/office/drawing/2014/main" id="{464AF693-E03C-2B49-96C6-2670A60D13F3}"/>
              </a:ext>
            </a:extLst>
          </p:cNvPr>
          <p:cNvSpPr>
            <a:spLocks noGrp="1"/>
          </p:cNvSpPr>
          <p:nvPr>
            <p:ph type="body" sz="quarter" idx="13"/>
          </p:nvPr>
        </p:nvSpPr>
        <p:spPr>
          <a:xfrm>
            <a:off x="4524997" y="3028314"/>
            <a:ext cx="3142082" cy="348943"/>
          </a:xfrm>
          <a:prstGeom prst="rect">
            <a:avLst/>
          </a:prstGeom>
        </p:spPr>
        <p:txBody>
          <a:bodyPr/>
          <a:lstStyle>
            <a:lvl1pPr marL="0" indent="0">
              <a:buNone/>
              <a:defRPr sz="1800" b="1">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8" name="Text Placeholder 2">
            <a:extLst>
              <a:ext uri="{FF2B5EF4-FFF2-40B4-BE49-F238E27FC236}">
                <a16:creationId xmlns:a16="http://schemas.microsoft.com/office/drawing/2014/main" id="{48690EA1-62FC-374C-8311-DC13478969A8}"/>
              </a:ext>
            </a:extLst>
          </p:cNvPr>
          <p:cNvSpPr>
            <a:spLocks noGrp="1"/>
          </p:cNvSpPr>
          <p:nvPr>
            <p:ph type="body" sz="quarter" idx="14" hasCustomPrompt="1"/>
          </p:nvPr>
        </p:nvSpPr>
        <p:spPr>
          <a:xfrm>
            <a:off x="4524997" y="3546473"/>
            <a:ext cx="3142082" cy="2384769"/>
          </a:xfrm>
          <a:prstGeom prst="rect">
            <a:avLst/>
          </a:prstGeom>
        </p:spPr>
        <p:txBody>
          <a:bodyPr/>
          <a:lstStyle>
            <a:lvl1pPr marL="0" indent="0">
              <a:lnSpc>
                <a:spcPct val="130000"/>
              </a:lnSpc>
              <a:buNone/>
              <a:defRPr sz="1400" b="0">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a:t>
            </a:r>
            <a:r>
              <a:rPr lang="en-US" dirty="0" err="1"/>
              <a:t>vel</a:t>
            </a:r>
            <a:r>
              <a:rPr lang="en-US" dirty="0"/>
              <a:t> </a:t>
            </a:r>
            <a:r>
              <a:rPr lang="en-US" dirty="0" err="1"/>
              <a:t>eu</a:t>
            </a:r>
            <a:r>
              <a:rPr lang="en-US" dirty="0"/>
              <a:t> </a:t>
            </a:r>
            <a:r>
              <a:rPr lang="en-US" dirty="0" err="1"/>
              <a:t>leo</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29" name="Text Placeholder 2">
            <a:extLst>
              <a:ext uri="{FF2B5EF4-FFF2-40B4-BE49-F238E27FC236}">
                <a16:creationId xmlns:a16="http://schemas.microsoft.com/office/drawing/2014/main" id="{4C479722-A18C-CC48-A5BE-34C8CA4B866C}"/>
              </a:ext>
            </a:extLst>
          </p:cNvPr>
          <p:cNvSpPr>
            <a:spLocks noGrp="1"/>
          </p:cNvSpPr>
          <p:nvPr>
            <p:ph type="body" sz="quarter" idx="15"/>
          </p:nvPr>
        </p:nvSpPr>
        <p:spPr>
          <a:xfrm>
            <a:off x="8318082" y="3028314"/>
            <a:ext cx="3142082" cy="348943"/>
          </a:xfrm>
          <a:prstGeom prst="rect">
            <a:avLst/>
          </a:prstGeom>
        </p:spPr>
        <p:txBody>
          <a:bodyPr/>
          <a:lstStyle>
            <a:lvl1pPr marL="0" indent="0">
              <a:buNone/>
              <a:defRPr sz="1800" b="1">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2">
            <a:extLst>
              <a:ext uri="{FF2B5EF4-FFF2-40B4-BE49-F238E27FC236}">
                <a16:creationId xmlns:a16="http://schemas.microsoft.com/office/drawing/2014/main" id="{FA2A990F-EB2A-2A41-8A4E-9851ACB13EEF}"/>
              </a:ext>
            </a:extLst>
          </p:cNvPr>
          <p:cNvSpPr>
            <a:spLocks noGrp="1"/>
          </p:cNvSpPr>
          <p:nvPr>
            <p:ph type="body" sz="quarter" idx="16" hasCustomPrompt="1"/>
          </p:nvPr>
        </p:nvSpPr>
        <p:spPr>
          <a:xfrm>
            <a:off x="8318082" y="3546473"/>
            <a:ext cx="3142082" cy="2384769"/>
          </a:xfrm>
          <a:prstGeom prst="rect">
            <a:avLst/>
          </a:prstGeom>
        </p:spPr>
        <p:txBody>
          <a:bodyPr/>
          <a:lstStyle>
            <a:lvl1pPr marL="0" indent="0">
              <a:lnSpc>
                <a:spcPct val="130000"/>
              </a:lnSpc>
              <a:buNone/>
              <a:defRPr sz="1400" b="0">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a:t>
            </a:r>
            <a:r>
              <a:rPr lang="en-US" dirty="0" err="1"/>
              <a:t>vel</a:t>
            </a:r>
            <a:r>
              <a:rPr lang="en-US" dirty="0"/>
              <a:t> </a:t>
            </a:r>
            <a:r>
              <a:rPr lang="en-US" dirty="0" err="1"/>
              <a:t>eu</a:t>
            </a:r>
            <a:r>
              <a:rPr lang="en-US" dirty="0"/>
              <a:t> </a:t>
            </a:r>
            <a:r>
              <a:rPr lang="en-US" dirty="0" err="1"/>
              <a:t>leo</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18" name="Text Placeholder 2">
            <a:extLst>
              <a:ext uri="{FF2B5EF4-FFF2-40B4-BE49-F238E27FC236}">
                <a16:creationId xmlns:a16="http://schemas.microsoft.com/office/drawing/2014/main" id="{111D25D2-6359-6A4B-A789-4AE5CB0332A7}"/>
              </a:ext>
            </a:extLst>
          </p:cNvPr>
          <p:cNvSpPr>
            <a:spLocks noGrp="1"/>
          </p:cNvSpPr>
          <p:nvPr>
            <p:ph type="body" sz="quarter" idx="17" hasCustomPrompt="1"/>
          </p:nvPr>
        </p:nvSpPr>
        <p:spPr>
          <a:xfrm>
            <a:off x="731838" y="2323979"/>
            <a:ext cx="3142082" cy="535119"/>
          </a:xfrm>
          <a:prstGeom prst="rect">
            <a:avLst/>
          </a:prstGeom>
        </p:spPr>
        <p:txBody>
          <a:bodyPr/>
          <a:lstStyle>
            <a:lvl1pPr marL="0" indent="0">
              <a:buNone/>
              <a:defRPr sz="4200" b="1">
                <a:solidFill>
                  <a:schemeClr val="accent1"/>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a:t>1</a:t>
            </a:r>
          </a:p>
        </p:txBody>
      </p:sp>
      <p:sp>
        <p:nvSpPr>
          <p:cNvPr id="19" name="Text Placeholder 2">
            <a:extLst>
              <a:ext uri="{FF2B5EF4-FFF2-40B4-BE49-F238E27FC236}">
                <a16:creationId xmlns:a16="http://schemas.microsoft.com/office/drawing/2014/main" id="{7C95370F-4338-1B42-9B1D-632C3567B786}"/>
              </a:ext>
            </a:extLst>
          </p:cNvPr>
          <p:cNvSpPr>
            <a:spLocks noGrp="1"/>
          </p:cNvSpPr>
          <p:nvPr>
            <p:ph type="body" sz="quarter" idx="18" hasCustomPrompt="1"/>
          </p:nvPr>
        </p:nvSpPr>
        <p:spPr>
          <a:xfrm>
            <a:off x="4524997" y="2323979"/>
            <a:ext cx="3142082" cy="535119"/>
          </a:xfrm>
          <a:prstGeom prst="rect">
            <a:avLst/>
          </a:prstGeom>
        </p:spPr>
        <p:txBody>
          <a:bodyPr/>
          <a:lstStyle>
            <a:lvl1pPr marL="0" indent="0">
              <a:buNone/>
              <a:defRPr sz="4200" b="1">
                <a:solidFill>
                  <a:schemeClr val="accent5"/>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a:t>2</a:t>
            </a:r>
          </a:p>
        </p:txBody>
      </p:sp>
      <p:sp>
        <p:nvSpPr>
          <p:cNvPr id="20" name="Text Placeholder 2">
            <a:extLst>
              <a:ext uri="{FF2B5EF4-FFF2-40B4-BE49-F238E27FC236}">
                <a16:creationId xmlns:a16="http://schemas.microsoft.com/office/drawing/2014/main" id="{912183D5-B742-8F4A-87CE-2A2A2A5E40C4}"/>
              </a:ext>
            </a:extLst>
          </p:cNvPr>
          <p:cNvSpPr>
            <a:spLocks noGrp="1"/>
          </p:cNvSpPr>
          <p:nvPr>
            <p:ph type="body" sz="quarter" idx="19" hasCustomPrompt="1"/>
          </p:nvPr>
        </p:nvSpPr>
        <p:spPr>
          <a:xfrm>
            <a:off x="8318082" y="2323979"/>
            <a:ext cx="3142082" cy="535119"/>
          </a:xfrm>
          <a:prstGeom prst="rect">
            <a:avLst/>
          </a:prstGeom>
        </p:spPr>
        <p:txBody>
          <a:bodyPr/>
          <a:lstStyle>
            <a:lvl1pPr marL="0" indent="0">
              <a:buNone/>
              <a:defRPr sz="4200" b="1">
                <a:solidFill>
                  <a:schemeClr val="accent3"/>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a:t>3</a:t>
            </a:r>
          </a:p>
        </p:txBody>
      </p:sp>
      <p:sp>
        <p:nvSpPr>
          <p:cNvPr id="17" name="TextBox 16">
            <a:extLst>
              <a:ext uri="{FF2B5EF4-FFF2-40B4-BE49-F238E27FC236}">
                <a16:creationId xmlns:a16="http://schemas.microsoft.com/office/drawing/2014/main" id="{9DD4B1CD-CA5D-7640-8B8A-B8A9D21C5FBE}"/>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1" name="Graphic 20">
            <a:extLst>
              <a:ext uri="{FF2B5EF4-FFF2-40B4-BE49-F238E27FC236}">
                <a16:creationId xmlns:a16="http://schemas.microsoft.com/office/drawing/2014/main" id="{AC6355FD-240E-3E49-9BD7-F08DDA1163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2" name="Straight Connector 21">
            <a:extLst>
              <a:ext uri="{FF2B5EF4-FFF2-40B4-BE49-F238E27FC236}">
                <a16:creationId xmlns:a16="http://schemas.microsoft.com/office/drawing/2014/main" id="{46DC19F0-A553-7F4C-AD0E-FC91C3F8DAA4}"/>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F36C484-EBE3-E24F-B5B6-CFC1A2C9BA78}"/>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9978734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ight_Green-card-img-bg">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B51F4E0A-8AED-AC4C-9028-DDF893EDC227}"/>
              </a:ext>
            </a:extLst>
          </p:cNvPr>
          <p:cNvSpPr>
            <a:spLocks noGrp="1"/>
          </p:cNvSpPr>
          <p:nvPr>
            <p:ph type="pic" sz="quarter" idx="20"/>
          </p:nvPr>
        </p:nvSpPr>
        <p:spPr>
          <a:xfrm>
            <a:off x="0" y="70777"/>
            <a:ext cx="12192000" cy="6787224"/>
          </a:xfrm>
          <a:custGeom>
            <a:avLst/>
            <a:gdLst>
              <a:gd name="connsiteX0" fmla="*/ 732758 w 12192000"/>
              <a:gd name="connsiteY0" fmla="*/ 1811310 h 6787224"/>
              <a:gd name="connsiteX1" fmla="*/ 732758 w 12192000"/>
              <a:gd name="connsiteY1" fmla="*/ 2304606 h 6787224"/>
              <a:gd name="connsiteX2" fmla="*/ 732758 w 12192000"/>
              <a:gd name="connsiteY2" fmla="*/ 2541859 h 6787224"/>
              <a:gd name="connsiteX3" fmla="*/ 732758 w 12192000"/>
              <a:gd name="connsiteY3" fmla="*/ 5806149 h 6787224"/>
              <a:gd name="connsiteX4" fmla="*/ 11460163 w 12192000"/>
              <a:gd name="connsiteY4" fmla="*/ 5806149 h 6787224"/>
              <a:gd name="connsiteX5" fmla="*/ 11460163 w 12192000"/>
              <a:gd name="connsiteY5" fmla="*/ 2304606 h 6787224"/>
              <a:gd name="connsiteX6" fmla="*/ 6360798 w 12192000"/>
              <a:gd name="connsiteY6" fmla="*/ 2304606 h 6787224"/>
              <a:gd name="connsiteX7" fmla="*/ 6360798 w 12192000"/>
              <a:gd name="connsiteY7" fmla="*/ 1811310 h 6787224"/>
              <a:gd name="connsiteX8" fmla="*/ 0 w 12192000"/>
              <a:gd name="connsiteY8" fmla="*/ 0 h 6787224"/>
              <a:gd name="connsiteX9" fmla="*/ 12192000 w 12192000"/>
              <a:gd name="connsiteY9" fmla="*/ 0 h 6787224"/>
              <a:gd name="connsiteX10" fmla="*/ 12192000 w 12192000"/>
              <a:gd name="connsiteY10" fmla="*/ 6787224 h 6787224"/>
              <a:gd name="connsiteX11" fmla="*/ 0 w 12192000"/>
              <a:gd name="connsiteY11" fmla="*/ 6787224 h 678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787224">
                <a:moveTo>
                  <a:pt x="732758" y="1811310"/>
                </a:moveTo>
                <a:lnTo>
                  <a:pt x="732758" y="2304606"/>
                </a:lnTo>
                <a:lnTo>
                  <a:pt x="732758" y="2541859"/>
                </a:lnTo>
                <a:lnTo>
                  <a:pt x="732758" y="5806149"/>
                </a:lnTo>
                <a:lnTo>
                  <a:pt x="11460163" y="5806149"/>
                </a:lnTo>
                <a:lnTo>
                  <a:pt x="11460163" y="2304606"/>
                </a:lnTo>
                <a:lnTo>
                  <a:pt x="6360798" y="2304606"/>
                </a:lnTo>
                <a:lnTo>
                  <a:pt x="6360798" y="1811310"/>
                </a:lnTo>
                <a:close/>
                <a:moveTo>
                  <a:pt x="0" y="0"/>
                </a:moveTo>
                <a:lnTo>
                  <a:pt x="12192000" y="0"/>
                </a:lnTo>
                <a:lnTo>
                  <a:pt x="12192000" y="6787224"/>
                </a:lnTo>
                <a:lnTo>
                  <a:pt x="0" y="6787224"/>
                </a:lnTo>
                <a:close/>
              </a:path>
            </a:pathLst>
          </a:custGeom>
          <a:solidFill>
            <a:schemeClr val="accent4"/>
          </a:solidFill>
        </p:spPr>
        <p:txBody>
          <a:bodyPr wrap="square">
            <a:noAutofit/>
          </a:bodyPr>
          <a:lstStyle>
            <a:lvl1pPr marL="0" indent="0" algn="ctr">
              <a:buNone/>
              <a:defRPr sz="1800" b="1" spc="300">
                <a:solidFill>
                  <a:schemeClr val="tx1"/>
                </a:solidFill>
                <a:latin typeface="+mn-lt"/>
                <a:cs typeface="Arial" panose="020B0604020202020204" pitchFamily="34" charset="0"/>
              </a:defRPr>
            </a:lvl1pPr>
          </a:lstStyle>
          <a:p>
            <a:r>
              <a:rPr lang="en-US"/>
              <a:t>Click icon to add picture</a:t>
            </a:r>
            <a:endParaRPr lang="en-US" dirty="0"/>
          </a:p>
        </p:txBody>
      </p:sp>
      <p:sp>
        <p:nvSpPr>
          <p:cNvPr id="17" name="Rectangle 16">
            <a:extLst>
              <a:ext uri="{FF2B5EF4-FFF2-40B4-BE49-F238E27FC236}">
                <a16:creationId xmlns:a16="http://schemas.microsoft.com/office/drawing/2014/main" id="{3040D1FD-AB58-EF4B-B3F9-5105518B7579}"/>
              </a:ext>
            </a:extLst>
          </p:cNvPr>
          <p:cNvSpPr/>
          <p:nvPr userDrawn="1"/>
        </p:nvSpPr>
        <p:spPr>
          <a:xfrm>
            <a:off x="732758" y="2375383"/>
            <a:ext cx="10727405" cy="3501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5">
            <a:extLst>
              <a:ext uri="{FF2B5EF4-FFF2-40B4-BE49-F238E27FC236}">
                <a16:creationId xmlns:a16="http://schemas.microsoft.com/office/drawing/2014/main" id="{157F44B3-C0D2-1E4B-BF09-15B81951910D}"/>
              </a:ext>
            </a:extLst>
          </p:cNvPr>
          <p:cNvSpPr>
            <a:spLocks noGrp="1"/>
          </p:cNvSpPr>
          <p:nvPr>
            <p:ph type="body" sz="quarter" idx="11" hasCustomPrompt="1"/>
          </p:nvPr>
        </p:nvSpPr>
        <p:spPr>
          <a:xfrm>
            <a:off x="732758" y="1882088"/>
            <a:ext cx="5628040" cy="490482"/>
          </a:xfrm>
          <a:prstGeom prst="rect">
            <a:avLst/>
          </a:prstGeom>
          <a:solidFill>
            <a:schemeClr val="accent1"/>
          </a:solidFill>
        </p:spPr>
        <p:txBody>
          <a:bodyPr rIns="180000"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000" b="1" kern="1200" spc="300" dirty="0" smtClean="0">
                <a:solidFill>
                  <a:srgbClr val="2E3238"/>
                </a:solidFill>
                <a:latin typeface="+mj-lt"/>
                <a:ea typeface="+mn-ea"/>
                <a:cs typeface="Arial" panose="020B0604020202020204" pitchFamily="34" charset="0"/>
              </a:defRPr>
            </a:lvl1pPr>
          </a:lstStyle>
          <a:p>
            <a:pPr algn="ctr"/>
            <a:r>
              <a:rPr lang="en-US" sz="1000" b="1" spc="300" dirty="0">
                <a:solidFill>
                  <a:srgbClr val="2E3238"/>
                </a:solidFill>
                <a:latin typeface="Arial" panose="020B0604020202020204" pitchFamily="34" charset="0"/>
                <a:cs typeface="Arial" panose="020B0604020202020204" pitchFamily="34" charset="0"/>
              </a:rPr>
              <a:t>CLIMATE RISK AND RESILIENCE: EMERGING INSIGHTS</a:t>
            </a:r>
          </a:p>
        </p:txBody>
      </p:sp>
      <p:sp>
        <p:nvSpPr>
          <p:cNvPr id="27" name="Text Placeholder 7">
            <a:extLst>
              <a:ext uri="{FF2B5EF4-FFF2-40B4-BE49-F238E27FC236}">
                <a16:creationId xmlns:a16="http://schemas.microsoft.com/office/drawing/2014/main" id="{034C3DF6-EE0C-D94D-AEC1-419EEF627CC7}"/>
              </a:ext>
            </a:extLst>
          </p:cNvPr>
          <p:cNvSpPr>
            <a:spLocks noGrp="1"/>
          </p:cNvSpPr>
          <p:nvPr>
            <p:ph type="body" sz="quarter" idx="10" hasCustomPrompt="1"/>
          </p:nvPr>
        </p:nvSpPr>
        <p:spPr>
          <a:xfrm>
            <a:off x="1086342" y="2751815"/>
            <a:ext cx="9973543" cy="757130"/>
          </a:xfrm>
          <a:prstGeom prst="rect">
            <a:avLst/>
          </a:prstGeom>
        </p:spPr>
        <p:txBody>
          <a:bodyPr wrap="square">
            <a:spAutoFit/>
          </a:bodyPr>
          <a:lstStyle>
            <a:lvl1pPr marL="0" indent="0">
              <a:buNone/>
              <a:defRPr sz="2400" b="1">
                <a:solidFill>
                  <a:schemeClr val="bg2"/>
                </a:solidFill>
                <a:latin typeface="+mj-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r>
              <a:rPr lang="en-US" sz="2400" b="1" dirty="0">
                <a:solidFill>
                  <a:schemeClr val="bg2"/>
                </a:solidFill>
                <a:latin typeface="Arial" panose="020B0604020202020204" pitchFamily="34" charset="0"/>
                <a:cs typeface="Arial" panose="020B0604020202020204" pitchFamily="34" charset="0"/>
              </a:rPr>
              <a:t>Title Lorem </a:t>
            </a:r>
            <a:r>
              <a:rPr lang="en-US" sz="2400" b="1" dirty="0" err="1">
                <a:solidFill>
                  <a:schemeClr val="bg2"/>
                </a:solidFill>
                <a:latin typeface="Arial" panose="020B0604020202020204" pitchFamily="34" charset="0"/>
                <a:cs typeface="Arial" panose="020B0604020202020204" pitchFamily="34" charset="0"/>
              </a:rPr>
              <a:t>Venenatis</a:t>
            </a:r>
            <a:r>
              <a:rPr lang="en-US" sz="2400" b="1" dirty="0">
                <a:solidFill>
                  <a:schemeClr val="bg2"/>
                </a:solidFill>
                <a:latin typeface="Arial" panose="020B0604020202020204" pitchFamily="34" charset="0"/>
                <a:cs typeface="Arial" panose="020B0604020202020204" pitchFamily="34" charset="0"/>
              </a:rPr>
              <a:t> Sit </a:t>
            </a:r>
            <a:r>
              <a:rPr lang="en-US" sz="2400" b="1" dirty="0" err="1">
                <a:solidFill>
                  <a:schemeClr val="bg2"/>
                </a:solidFill>
                <a:latin typeface="Arial" panose="020B0604020202020204" pitchFamily="34" charset="0"/>
                <a:cs typeface="Arial" panose="020B0604020202020204" pitchFamily="34" charset="0"/>
              </a:rPr>
              <a:t>Consectetur</a:t>
            </a:r>
            <a:r>
              <a:rPr lang="en-US" sz="2400" b="1" dirty="0">
                <a:solidFill>
                  <a:schemeClr val="bg2"/>
                </a:solidFill>
                <a:latin typeface="Arial" panose="020B0604020202020204" pitchFamily="34" charset="0"/>
                <a:cs typeface="Arial" panose="020B0604020202020204" pitchFamily="34" charset="0"/>
              </a:rPr>
              <a:t> Magna </a:t>
            </a:r>
            <a:r>
              <a:rPr lang="en-US" sz="2400" b="1" dirty="0" err="1">
                <a:solidFill>
                  <a:schemeClr val="bg2"/>
                </a:solidFill>
                <a:latin typeface="Arial" panose="020B0604020202020204" pitchFamily="34" charset="0"/>
                <a:cs typeface="Arial" panose="020B0604020202020204" pitchFamily="34" charset="0"/>
              </a:rPr>
              <a:t>NibhInceptos</a:t>
            </a:r>
            <a:br>
              <a:rPr lang="en-US" sz="2400" b="1" dirty="0">
                <a:solidFill>
                  <a:schemeClr val="bg2"/>
                </a:solidFill>
                <a:latin typeface="Arial" panose="020B0604020202020204" pitchFamily="34" charset="0"/>
                <a:cs typeface="Arial" panose="020B0604020202020204" pitchFamily="34" charset="0"/>
              </a:rPr>
            </a:br>
            <a:r>
              <a:rPr lang="en-US" sz="2400" b="1" dirty="0">
                <a:solidFill>
                  <a:schemeClr val="bg2"/>
                </a:solidFill>
                <a:latin typeface="Arial" panose="020B0604020202020204" pitchFamily="34" charset="0"/>
                <a:cs typeface="Arial" panose="020B0604020202020204" pitchFamily="34" charset="0"/>
              </a:rPr>
              <a:t>Purus Parturient Pharetra Vestibulum</a:t>
            </a:r>
          </a:p>
        </p:txBody>
      </p:sp>
      <p:sp>
        <p:nvSpPr>
          <p:cNvPr id="8" name="Rectangle 7">
            <a:extLst>
              <a:ext uri="{FF2B5EF4-FFF2-40B4-BE49-F238E27FC236}">
                <a16:creationId xmlns:a16="http://schemas.microsoft.com/office/drawing/2014/main" id="{F545F1F8-3483-2C4A-9DCD-4E18C611C5C1}"/>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2F663444-AF92-0244-B5EE-876B63394F70}"/>
              </a:ext>
            </a:extLst>
          </p:cNvPr>
          <p:cNvSpPr>
            <a:spLocks noGrp="1"/>
          </p:cNvSpPr>
          <p:nvPr>
            <p:ph type="body" sz="quarter" idx="12" hasCustomPrompt="1"/>
          </p:nvPr>
        </p:nvSpPr>
        <p:spPr>
          <a:xfrm>
            <a:off x="1086341" y="3749012"/>
            <a:ext cx="9973543" cy="1788188"/>
          </a:xfrm>
          <a:prstGeom prst="rect">
            <a:avLst/>
          </a:prstGeom>
        </p:spPr>
        <p:txBody>
          <a:bodyPr/>
          <a:lstStyle>
            <a:lvl1pPr marL="0" indent="0">
              <a:lnSpc>
                <a:spcPct val="130000"/>
              </a:lnSpc>
              <a:buNone/>
              <a:defRPr sz="1400" b="0">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a:t>
            </a:r>
            <a:r>
              <a:rPr lang="en-US" dirty="0" err="1"/>
              <a:t>vel</a:t>
            </a:r>
            <a:r>
              <a:rPr lang="en-US" dirty="0"/>
              <a:t> </a:t>
            </a:r>
            <a:r>
              <a:rPr lang="en-US" dirty="0" err="1"/>
              <a:t>eu</a:t>
            </a:r>
            <a:r>
              <a:rPr lang="en-US" dirty="0"/>
              <a:t> </a:t>
            </a:r>
            <a:r>
              <a:rPr lang="en-US" dirty="0" err="1"/>
              <a:t>leo</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11" name="Picture Placeholder 3">
            <a:extLst>
              <a:ext uri="{FF2B5EF4-FFF2-40B4-BE49-F238E27FC236}">
                <a16:creationId xmlns:a16="http://schemas.microsoft.com/office/drawing/2014/main" id="{AB77BE3C-806F-B043-9357-09596CBB07AD}"/>
              </a:ext>
            </a:extLst>
          </p:cNvPr>
          <p:cNvSpPr>
            <a:spLocks noGrp="1"/>
          </p:cNvSpPr>
          <p:nvPr>
            <p:ph type="pic" sz="quarter" idx="19" hasCustomPrompt="1"/>
          </p:nvPr>
        </p:nvSpPr>
        <p:spPr>
          <a:xfrm>
            <a:off x="380444" y="400279"/>
            <a:ext cx="1044126" cy="1044126"/>
          </a:xfrm>
          <a:prstGeom prst="ellipse">
            <a:avLst/>
          </a:prstGeom>
          <a:solidFill>
            <a:schemeClr val="accent1"/>
          </a:solidFill>
        </p:spPr>
        <p:txBody>
          <a:bodyPr anchor="ctr"/>
          <a:lstStyle>
            <a:lvl1pPr marL="0" indent="0" algn="ctr">
              <a:buNone/>
              <a:defRPr sz="800" b="1" spc="300">
                <a:solidFill>
                  <a:schemeClr val="accent1">
                    <a:lumMod val="75000"/>
                  </a:schemeClr>
                </a:solidFill>
                <a:latin typeface="+mj-lt"/>
                <a:cs typeface="Arial" panose="020B0604020202020204" pitchFamily="34" charset="0"/>
              </a:defRPr>
            </a:lvl1pPr>
          </a:lstStyle>
          <a:p>
            <a:r>
              <a:rPr lang="en-US" dirty="0"/>
              <a:t>ICON</a:t>
            </a:r>
          </a:p>
          <a:p>
            <a:r>
              <a:rPr lang="en-US" dirty="0"/>
              <a:t>HERE</a:t>
            </a:r>
          </a:p>
        </p:txBody>
      </p:sp>
      <p:sp>
        <p:nvSpPr>
          <p:cNvPr id="9" name="TextBox 8">
            <a:extLst>
              <a:ext uri="{FF2B5EF4-FFF2-40B4-BE49-F238E27FC236}">
                <a16:creationId xmlns:a16="http://schemas.microsoft.com/office/drawing/2014/main" id="{06379C3A-D5A1-6E48-946D-D11C3AAADEA1}"/>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06FD6C15-7BAF-3E4C-8981-A16ABB984F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3" name="Straight Connector 12">
            <a:extLst>
              <a:ext uri="{FF2B5EF4-FFF2-40B4-BE49-F238E27FC236}">
                <a16:creationId xmlns:a16="http://schemas.microsoft.com/office/drawing/2014/main" id="{D296B717-0414-6F47-8DAF-B7A380C55110}"/>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23C548-658E-CF4C-982B-ED65B989542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3102999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vider-Green-graphic-1">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CEE578-3DEE-D441-920D-BC40704B309C}"/>
              </a:ext>
            </a:extLst>
          </p:cNvPr>
          <p:cNvPicPr>
            <a:picLocks noChangeAspect="1"/>
          </p:cNvPicPr>
          <p:nvPr userDrawn="1"/>
        </p:nvPicPr>
        <p:blipFill rotWithShape="1">
          <a:blip r:embed="rId2"/>
          <a:srcRect l="15741" t="18742" r="27014" b="18742"/>
          <a:stretch/>
        </p:blipFill>
        <p:spPr>
          <a:xfrm>
            <a:off x="1" y="0"/>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ext Placeholder 2">
            <a:extLst>
              <a:ext uri="{FF2B5EF4-FFF2-40B4-BE49-F238E27FC236}">
                <a16:creationId xmlns:a16="http://schemas.microsoft.com/office/drawing/2014/main" id="{E1BD935B-0BA7-C845-9A5A-8291C02739F7}"/>
              </a:ext>
            </a:extLst>
          </p:cNvPr>
          <p:cNvSpPr>
            <a:spLocks noGrp="1"/>
          </p:cNvSpPr>
          <p:nvPr>
            <p:ph type="body" sz="quarter" idx="10" hasCustomPrompt="1"/>
          </p:nvPr>
        </p:nvSpPr>
        <p:spPr>
          <a:xfrm>
            <a:off x="870707" y="4185769"/>
            <a:ext cx="10371034" cy="867930"/>
          </a:xfrm>
          <a:prstGeom prst="rect">
            <a:avLst/>
          </a:prstGeom>
        </p:spPr>
        <p:txBody>
          <a:bodyPr wrap="square">
            <a:spAutoFit/>
          </a:bodyPr>
          <a:lstStyle>
            <a:lvl1pPr marL="0" indent="0">
              <a:buNone/>
              <a:defRPr lang="en-US" sz="5600" b="1" kern="1200" dirty="0" smtClean="0">
                <a:solidFill>
                  <a:schemeClr val="bg2"/>
                </a:solidFill>
                <a:latin typeface="+mn-lt"/>
                <a:ea typeface="Verdana" panose="020B0604030504040204" pitchFamily="34" charset="0"/>
                <a:cs typeface="Verdana" panose="020B0604030504040204" pitchFamily="34" charset="0"/>
              </a:defRPr>
            </a:lvl1pPr>
          </a:lstStyle>
          <a:p>
            <a:pPr lvl="0"/>
            <a:r>
              <a:rPr lang="en-US" dirty="0"/>
              <a:t>Consulting Services</a:t>
            </a:r>
          </a:p>
        </p:txBody>
      </p:sp>
      <p:sp>
        <p:nvSpPr>
          <p:cNvPr id="11" name="TextBox 10">
            <a:extLst>
              <a:ext uri="{FF2B5EF4-FFF2-40B4-BE49-F238E27FC236}">
                <a16:creationId xmlns:a16="http://schemas.microsoft.com/office/drawing/2014/main" id="{C68CBBF4-75BB-6442-BD7F-5D6D035B2E71}"/>
              </a:ext>
            </a:extLst>
          </p:cNvPr>
          <p:cNvSpPr txBox="1"/>
          <p:nvPr userDrawn="1"/>
        </p:nvSpPr>
        <p:spPr>
          <a:xfrm>
            <a:off x="11691856" y="6507957"/>
            <a:ext cx="405913" cy="91903"/>
          </a:xfrm>
          <a:prstGeom prst="rect">
            <a:avLst/>
          </a:prstGeom>
        </p:spPr>
        <p:txBody>
          <a:bodyPr wrap="square" lIns="0" tIns="0" rIns="0" bIns="0" rtlCol="0" anchor="t" anchorCtr="0">
            <a:noAutofit/>
          </a:bodyPr>
          <a:lstStyle/>
          <a:p>
            <a:pPr algn="l"/>
            <a:fld id="{D3F52831-DA5F-9C42-BCA0-DA2CFC08DB97}" type="slidenum">
              <a:rPr lang="en-US" sz="800" smtClean="0">
                <a:solidFill>
                  <a:schemeClr val="tx2"/>
                </a:solidFill>
                <a:latin typeface="Arial" panose="020B0604020202020204" pitchFamily="34" charset="0"/>
                <a:cs typeface="Arial" panose="020B0604020202020204" pitchFamily="34" charset="0"/>
              </a:rPr>
              <a:pPr algn="l"/>
              <a:t>‹#›</a:t>
            </a:fld>
            <a:endParaRPr lang="en-US" sz="800" dirty="0">
              <a:solidFill>
                <a:schemeClr val="tx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C73DEE6-DF34-714E-B649-2915A260EC95}"/>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6" name="Graphic 15">
            <a:extLst>
              <a:ext uri="{FF2B5EF4-FFF2-40B4-BE49-F238E27FC236}">
                <a16:creationId xmlns:a16="http://schemas.microsoft.com/office/drawing/2014/main" id="{232EC07E-679B-0B49-BEF2-DE5D4D43CEA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277" y="6351158"/>
            <a:ext cx="359851" cy="321972"/>
          </a:xfrm>
          <a:prstGeom prst="rect">
            <a:avLst/>
          </a:prstGeom>
        </p:spPr>
      </p:pic>
      <p:cxnSp>
        <p:nvCxnSpPr>
          <p:cNvPr id="17" name="Straight Connector 16">
            <a:extLst>
              <a:ext uri="{FF2B5EF4-FFF2-40B4-BE49-F238E27FC236}">
                <a16:creationId xmlns:a16="http://schemas.microsoft.com/office/drawing/2014/main" id="{D6BECE39-30B1-F34F-A4EF-E164827DA5C0}"/>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D3C64C9-16E9-AA4A-AD24-D051070D163F}"/>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0024212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Divider-Green-graphic-1">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C55CD7-7D5F-BA41-88BA-26E6840DB46E}"/>
              </a:ext>
            </a:extLst>
          </p:cNvPr>
          <p:cNvPicPr>
            <a:picLocks noChangeAspect="1"/>
          </p:cNvPicPr>
          <p:nvPr userDrawn="1"/>
        </p:nvPicPr>
        <p:blipFill rotWithShape="1">
          <a:blip r:embed="rId2"/>
          <a:srcRect l="10569" t="2332"/>
          <a:stretch/>
        </p:blipFill>
        <p:spPr>
          <a:xfrm>
            <a:off x="0" y="2477"/>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ext Placeholder 2">
            <a:extLst>
              <a:ext uri="{FF2B5EF4-FFF2-40B4-BE49-F238E27FC236}">
                <a16:creationId xmlns:a16="http://schemas.microsoft.com/office/drawing/2014/main" id="{E1BD935B-0BA7-C845-9A5A-8291C02739F7}"/>
              </a:ext>
            </a:extLst>
          </p:cNvPr>
          <p:cNvSpPr>
            <a:spLocks noGrp="1"/>
          </p:cNvSpPr>
          <p:nvPr>
            <p:ph type="body" sz="quarter" idx="10" hasCustomPrompt="1"/>
          </p:nvPr>
        </p:nvSpPr>
        <p:spPr>
          <a:xfrm>
            <a:off x="870707" y="4185769"/>
            <a:ext cx="9211444" cy="1643527"/>
          </a:xfrm>
          <a:prstGeom prst="rect">
            <a:avLst/>
          </a:prstGeom>
        </p:spPr>
        <p:txBody>
          <a:bodyPr wrap="square">
            <a:spAutoFit/>
          </a:bodyPr>
          <a:lstStyle>
            <a:lvl1pPr marL="0" indent="0">
              <a:buNone/>
              <a:defRPr lang="en-US" sz="5600" b="1" kern="1200" dirty="0" smtClean="0">
                <a:solidFill>
                  <a:schemeClr val="tx2"/>
                </a:solidFill>
                <a:latin typeface="+mn-lt"/>
                <a:ea typeface="Verdana" panose="020B0604030504040204" pitchFamily="34" charset="0"/>
                <a:cs typeface="Verdana" panose="020B0604030504040204" pitchFamily="34" charset="0"/>
              </a:defRPr>
            </a:lvl1pPr>
          </a:lstStyle>
          <a:p>
            <a:pPr lvl="0"/>
            <a:r>
              <a:rPr lang="en-US" dirty="0"/>
              <a:t>Midwest Early Recovery Fund</a:t>
            </a:r>
          </a:p>
        </p:txBody>
      </p:sp>
      <p:sp>
        <p:nvSpPr>
          <p:cNvPr id="13" name="TextBox 12">
            <a:extLst>
              <a:ext uri="{FF2B5EF4-FFF2-40B4-BE49-F238E27FC236}">
                <a16:creationId xmlns:a16="http://schemas.microsoft.com/office/drawing/2014/main" id="{A2131510-99BD-4E4E-A76E-4DD12DA612B8}"/>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9" name="Graphic 18">
            <a:extLst>
              <a:ext uri="{FF2B5EF4-FFF2-40B4-BE49-F238E27FC236}">
                <a16:creationId xmlns:a16="http://schemas.microsoft.com/office/drawing/2014/main" id="{90FB375B-7AE7-824C-BF16-429A551E89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277" y="6351158"/>
            <a:ext cx="359851" cy="321972"/>
          </a:xfrm>
          <a:prstGeom prst="rect">
            <a:avLst/>
          </a:prstGeom>
        </p:spPr>
      </p:pic>
      <p:cxnSp>
        <p:nvCxnSpPr>
          <p:cNvPr id="20" name="Straight Connector 19">
            <a:extLst>
              <a:ext uri="{FF2B5EF4-FFF2-40B4-BE49-F238E27FC236}">
                <a16:creationId xmlns:a16="http://schemas.microsoft.com/office/drawing/2014/main" id="{96F76A7E-AA6A-6142-9247-837F7F0E8076}"/>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E44B69F-A095-0D43-A003-14884A83F25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2613014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Divider-Green-graphic-1">
    <p:bg>
      <p:bgPr>
        <a:solidFill>
          <a:schemeClr val="bg2"/>
        </a:solidFill>
        <a:effectLst/>
      </p:bgPr>
    </p:bg>
    <p:spTree>
      <p:nvGrpSpPr>
        <p:cNvPr id="1" name=""/>
        <p:cNvGrpSpPr/>
        <p:nvPr/>
      </p:nvGrpSpPr>
      <p:grpSpPr>
        <a:xfrm>
          <a:off x="0" y="0"/>
          <a:ext cx="0" cy="0"/>
          <a:chOff x="0" y="0"/>
          <a:chExt cx="0" cy="0"/>
        </a:xfrm>
      </p:grpSpPr>
      <p:sp>
        <p:nvSpPr>
          <p:cNvPr id="9" name="Picture Placeholder 14">
            <a:extLst>
              <a:ext uri="{FF2B5EF4-FFF2-40B4-BE49-F238E27FC236}">
                <a16:creationId xmlns:a16="http://schemas.microsoft.com/office/drawing/2014/main" id="{6FE5C70B-1D1E-5D42-B634-CAF4D5EBCCB1}"/>
              </a:ext>
            </a:extLst>
          </p:cNvPr>
          <p:cNvSpPr>
            <a:spLocks noGrp="1"/>
          </p:cNvSpPr>
          <p:nvPr>
            <p:ph type="pic" sz="quarter" idx="11" hasCustomPrompt="1"/>
          </p:nvPr>
        </p:nvSpPr>
        <p:spPr>
          <a:xfrm>
            <a:off x="0" y="0"/>
            <a:ext cx="12192000" cy="6858000"/>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noFill/>
        </p:spPr>
        <p:txBody>
          <a:bodyPr wrap="square" anchor="ctr">
            <a:noAutofit/>
          </a:bodyPr>
          <a:lstStyle>
            <a:lvl1pPr marL="0" indent="0" algn="ctr">
              <a:buNone/>
              <a:defRPr sz="1800" b="1" spc="300">
                <a:solidFill>
                  <a:schemeClr val="bg1">
                    <a:alpha val="37000"/>
                  </a:schemeClr>
                </a:solidFill>
                <a:latin typeface="+mn-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ext Placeholder 2">
            <a:extLst>
              <a:ext uri="{FF2B5EF4-FFF2-40B4-BE49-F238E27FC236}">
                <a16:creationId xmlns:a16="http://schemas.microsoft.com/office/drawing/2014/main" id="{E1BD935B-0BA7-C845-9A5A-8291C02739F7}"/>
              </a:ext>
            </a:extLst>
          </p:cNvPr>
          <p:cNvSpPr>
            <a:spLocks noGrp="1"/>
          </p:cNvSpPr>
          <p:nvPr>
            <p:ph type="body" sz="quarter" idx="10" hasCustomPrompt="1"/>
          </p:nvPr>
        </p:nvSpPr>
        <p:spPr>
          <a:xfrm>
            <a:off x="870707" y="4185769"/>
            <a:ext cx="9211444" cy="867930"/>
          </a:xfrm>
          <a:prstGeom prst="rect">
            <a:avLst/>
          </a:prstGeom>
        </p:spPr>
        <p:txBody>
          <a:bodyPr wrap="square">
            <a:spAutoFit/>
          </a:bodyPr>
          <a:lstStyle>
            <a:lvl1pPr marL="0" indent="0">
              <a:buNone/>
              <a:defRPr lang="en-US" sz="5600" b="1" kern="1200" dirty="0" smtClean="0">
                <a:solidFill>
                  <a:schemeClr val="tx2"/>
                </a:solidFill>
                <a:latin typeface="+mn-lt"/>
                <a:ea typeface="Verdana" panose="020B0604030504040204" pitchFamily="34" charset="0"/>
                <a:cs typeface="Verdana" panose="020B0604030504040204" pitchFamily="34" charset="0"/>
              </a:defRPr>
            </a:lvl1pPr>
          </a:lstStyle>
          <a:p>
            <a:pPr lvl="0"/>
            <a:r>
              <a:rPr lang="en-US" dirty="0"/>
              <a:t>Transition Slide</a:t>
            </a:r>
          </a:p>
        </p:txBody>
      </p:sp>
      <p:sp>
        <p:nvSpPr>
          <p:cNvPr id="13" name="TextBox 12">
            <a:extLst>
              <a:ext uri="{FF2B5EF4-FFF2-40B4-BE49-F238E27FC236}">
                <a16:creationId xmlns:a16="http://schemas.microsoft.com/office/drawing/2014/main" id="{A2131510-99BD-4E4E-A76E-4DD12DA612B8}"/>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9" name="Graphic 18">
            <a:extLst>
              <a:ext uri="{FF2B5EF4-FFF2-40B4-BE49-F238E27FC236}">
                <a16:creationId xmlns:a16="http://schemas.microsoft.com/office/drawing/2014/main" id="{90FB375B-7AE7-824C-BF16-429A551E89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0" name="Straight Connector 19">
            <a:extLst>
              <a:ext uri="{FF2B5EF4-FFF2-40B4-BE49-F238E27FC236}">
                <a16:creationId xmlns:a16="http://schemas.microsoft.com/office/drawing/2014/main" id="{96F76A7E-AA6A-6142-9247-837F7F0E8076}"/>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E44B69F-A095-0D43-A003-14884A83F25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2" name="Rectangle 1">
            <a:extLst>
              <a:ext uri="{FF2B5EF4-FFF2-40B4-BE49-F238E27FC236}">
                <a16:creationId xmlns:a16="http://schemas.microsoft.com/office/drawing/2014/main" id="{D38F828A-543E-C24D-99C4-BADFE4BBBA0E}"/>
              </a:ext>
            </a:extLst>
          </p:cNvPr>
          <p:cNvSpPr/>
          <p:nvPr userDrawn="1"/>
        </p:nvSpPr>
        <p:spPr>
          <a:xfrm>
            <a:off x="870707" y="5505810"/>
            <a:ext cx="2300630" cy="253916"/>
          </a:xfrm>
          <a:prstGeom prst="rect">
            <a:avLst/>
          </a:prstGeom>
        </p:spPr>
        <p:txBody>
          <a:bodyPr wrap="none">
            <a:spAutoFit/>
          </a:bodyPr>
          <a:lstStyle/>
          <a:p>
            <a:r>
              <a:rPr lang="en-US" sz="1050" dirty="0"/>
              <a:t>Caption goes here lorem </a:t>
            </a:r>
            <a:r>
              <a:rPr lang="en-US" sz="1050" dirty="0" err="1"/>
              <a:t>ipsem</a:t>
            </a:r>
            <a:endParaRPr lang="en-US" sz="1050" dirty="0"/>
          </a:p>
        </p:txBody>
      </p:sp>
    </p:spTree>
    <p:extLst>
      <p:ext uri="{BB962C8B-B14F-4D97-AF65-F5344CB8AC3E}">
        <p14:creationId xmlns:p14="http://schemas.microsoft.com/office/powerpoint/2010/main" val="42810301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_Green-Blank">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10" name="TextBox 9">
            <a:extLst>
              <a:ext uri="{FF2B5EF4-FFF2-40B4-BE49-F238E27FC236}">
                <a16:creationId xmlns:a16="http://schemas.microsoft.com/office/drawing/2014/main" id="{CAE6FEB6-8249-AD4C-B203-36726093553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3" name="Graphic 12">
            <a:extLst>
              <a:ext uri="{FF2B5EF4-FFF2-40B4-BE49-F238E27FC236}">
                <a16:creationId xmlns:a16="http://schemas.microsoft.com/office/drawing/2014/main" id="{742BA510-2870-1647-9976-B2B99BBEDE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6" name="Straight Connector 15">
            <a:extLst>
              <a:ext uri="{FF2B5EF4-FFF2-40B4-BE49-F238E27FC236}">
                <a16:creationId xmlns:a16="http://schemas.microsoft.com/office/drawing/2014/main" id="{6415CA8F-4FF2-0D49-8E73-05DC7AD114DD}"/>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6C1D93-F34C-2949-A6BF-0890EF4AC441}"/>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8" name="Text Placeholder 2">
            <a:extLst>
              <a:ext uri="{FF2B5EF4-FFF2-40B4-BE49-F238E27FC236}">
                <a16:creationId xmlns:a16="http://schemas.microsoft.com/office/drawing/2014/main" id="{19BEE1A2-568B-6C47-A162-8E229D6D97AB}"/>
              </a:ext>
            </a:extLst>
          </p:cNvPr>
          <p:cNvSpPr>
            <a:spLocks noGrp="1"/>
          </p:cNvSpPr>
          <p:nvPr>
            <p:ph type="body" sz="quarter" idx="11" hasCustomPrompt="1"/>
          </p:nvPr>
        </p:nvSpPr>
        <p:spPr>
          <a:xfrm>
            <a:off x="680807" y="1738565"/>
            <a:ext cx="11011049"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60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p:txBody>
      </p:sp>
    </p:spTree>
    <p:extLst>
      <p:ext uri="{BB962C8B-B14F-4D97-AF65-F5344CB8AC3E}">
        <p14:creationId xmlns:p14="http://schemas.microsoft.com/office/powerpoint/2010/main" val="18206148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ight_Green-blank-long-title">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9" name="Text Placeholder 7">
            <a:extLst>
              <a:ext uri="{FF2B5EF4-FFF2-40B4-BE49-F238E27FC236}">
                <a16:creationId xmlns:a16="http://schemas.microsoft.com/office/drawing/2014/main" id="{5F3B3DC6-DC24-3E46-9671-FEBF5C5B1A00}"/>
              </a:ext>
            </a:extLst>
          </p:cNvPr>
          <p:cNvSpPr>
            <a:spLocks noGrp="1"/>
          </p:cNvSpPr>
          <p:nvPr>
            <p:ph type="body" sz="quarter" idx="10"/>
          </p:nvPr>
        </p:nvSpPr>
        <p:spPr>
          <a:xfrm>
            <a:off x="680807" y="506842"/>
            <a:ext cx="11011049" cy="424732"/>
          </a:xfrm>
          <a:prstGeom prst="rect">
            <a:avLst/>
          </a:prstGeom>
        </p:spPr>
        <p:txBody>
          <a:bodyPr wrap="square">
            <a:spAutoFit/>
          </a:bodyPr>
          <a:lstStyle>
            <a:lvl1pPr marL="0" indent="0">
              <a:buNone/>
              <a:defRPr sz="2400" b="1">
                <a:solidFill>
                  <a:schemeClr val="bg2"/>
                </a:solidFill>
                <a:latin typeface="+mn-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Box 10">
            <a:extLst>
              <a:ext uri="{FF2B5EF4-FFF2-40B4-BE49-F238E27FC236}">
                <a16:creationId xmlns:a16="http://schemas.microsoft.com/office/drawing/2014/main" id="{F3BD710B-0BED-7A46-8322-54176E1A4BE2}"/>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576E0050-2A75-4B48-B3AD-83830B62FF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3" name="Straight Connector 12">
            <a:extLst>
              <a:ext uri="{FF2B5EF4-FFF2-40B4-BE49-F238E27FC236}">
                <a16:creationId xmlns:a16="http://schemas.microsoft.com/office/drawing/2014/main" id="{53FDC44D-6C2A-2C4B-940A-C40E74D8F371}"/>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7682420-48F7-8548-A33D-783C7346E211}"/>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7217054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Light_Teal-blank-long-title">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9" name="Text Placeholder 7">
            <a:extLst>
              <a:ext uri="{FF2B5EF4-FFF2-40B4-BE49-F238E27FC236}">
                <a16:creationId xmlns:a16="http://schemas.microsoft.com/office/drawing/2014/main" id="{5F3B3DC6-DC24-3E46-9671-FEBF5C5B1A00}"/>
              </a:ext>
            </a:extLst>
          </p:cNvPr>
          <p:cNvSpPr>
            <a:spLocks noGrp="1"/>
          </p:cNvSpPr>
          <p:nvPr>
            <p:ph type="body" sz="quarter" idx="10"/>
          </p:nvPr>
        </p:nvSpPr>
        <p:spPr>
          <a:xfrm>
            <a:off x="680807" y="506842"/>
            <a:ext cx="11011049" cy="424732"/>
          </a:xfrm>
          <a:prstGeom prst="rect">
            <a:avLst/>
          </a:prstGeom>
        </p:spPr>
        <p:txBody>
          <a:bodyPr wrap="square">
            <a:spAutoFit/>
          </a:bodyPr>
          <a:lstStyle>
            <a:lvl1pPr marL="0" indent="0">
              <a:buNone/>
              <a:defRPr sz="2400" b="1">
                <a:solidFill>
                  <a:schemeClr val="bg2"/>
                </a:solidFill>
                <a:latin typeface="+mn-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Box 10">
            <a:extLst>
              <a:ext uri="{FF2B5EF4-FFF2-40B4-BE49-F238E27FC236}">
                <a16:creationId xmlns:a16="http://schemas.microsoft.com/office/drawing/2014/main" id="{04265E0A-9838-6447-98D4-86357ECDB77B}"/>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5CF40DBB-A7EA-B944-8139-63C98BE264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3" name="Straight Connector 12">
            <a:extLst>
              <a:ext uri="{FF2B5EF4-FFF2-40B4-BE49-F238E27FC236}">
                <a16:creationId xmlns:a16="http://schemas.microsoft.com/office/drawing/2014/main" id="{9F8AB14D-87D4-C945-B5CB-46BFB461A7DB}"/>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5DA6C46-F23C-544F-BCBB-15470AD7B72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5452941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Light_Blue-blank-long-title">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9" name="Text Placeholder 7">
            <a:extLst>
              <a:ext uri="{FF2B5EF4-FFF2-40B4-BE49-F238E27FC236}">
                <a16:creationId xmlns:a16="http://schemas.microsoft.com/office/drawing/2014/main" id="{5F3B3DC6-DC24-3E46-9671-FEBF5C5B1A00}"/>
              </a:ext>
            </a:extLst>
          </p:cNvPr>
          <p:cNvSpPr>
            <a:spLocks noGrp="1"/>
          </p:cNvSpPr>
          <p:nvPr>
            <p:ph type="body" sz="quarter" idx="10"/>
          </p:nvPr>
        </p:nvSpPr>
        <p:spPr>
          <a:xfrm>
            <a:off x="680807" y="506842"/>
            <a:ext cx="11011049" cy="424732"/>
          </a:xfrm>
          <a:prstGeom prst="rect">
            <a:avLst/>
          </a:prstGeom>
        </p:spPr>
        <p:txBody>
          <a:bodyPr wrap="square">
            <a:spAutoFit/>
          </a:bodyPr>
          <a:lstStyle>
            <a:lvl1pPr marL="0" indent="0">
              <a:buNone/>
              <a:defRPr sz="2400" b="1">
                <a:solidFill>
                  <a:schemeClr val="bg2"/>
                </a:solidFill>
                <a:latin typeface="+mn-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Box 10">
            <a:extLst>
              <a:ext uri="{FF2B5EF4-FFF2-40B4-BE49-F238E27FC236}">
                <a16:creationId xmlns:a16="http://schemas.microsoft.com/office/drawing/2014/main" id="{7DCD5557-E663-3F47-A83E-C202F1A7E266}"/>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C40A7E84-38AE-F747-B705-C9F59C233F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3" name="Straight Connector 12">
            <a:extLst>
              <a:ext uri="{FF2B5EF4-FFF2-40B4-BE49-F238E27FC236}">
                <a16:creationId xmlns:a16="http://schemas.microsoft.com/office/drawing/2014/main" id="{3D9A43A2-124D-2C4C-910E-D12CD180C93E}"/>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D408735-75C2-9B43-BEB9-013D8BBEA8AA}"/>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6887967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lor-Palette">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22EC35-3B0F-2147-9100-30288E9920E0}"/>
              </a:ext>
            </a:extLst>
          </p:cNvPr>
          <p:cNvSpPr txBox="1"/>
          <p:nvPr userDrawn="1"/>
        </p:nvSpPr>
        <p:spPr>
          <a:xfrm>
            <a:off x="680807" y="506842"/>
            <a:ext cx="3516351" cy="461665"/>
          </a:xfrm>
          <a:prstGeom prst="rect">
            <a:avLst/>
          </a:prstGeom>
          <a:noFill/>
        </p:spPr>
        <p:txBody>
          <a:bodyPr wrap="square" rtlCol="0">
            <a:spAutoFit/>
          </a:bodyPr>
          <a:lstStyle/>
          <a:p>
            <a:pPr algn="l"/>
            <a:r>
              <a:rPr lang="en-US" sz="2400" b="1" dirty="0">
                <a:solidFill>
                  <a:schemeClr val="bg2"/>
                </a:solidFill>
                <a:latin typeface="+mn-lt"/>
                <a:cs typeface="Arial" panose="020B0604020202020204" pitchFamily="34" charset="0"/>
              </a:rPr>
              <a:t>Color Palette</a:t>
            </a:r>
          </a:p>
        </p:txBody>
      </p:sp>
      <p:sp>
        <p:nvSpPr>
          <p:cNvPr id="3" name="Rectangle 2">
            <a:extLst>
              <a:ext uri="{FF2B5EF4-FFF2-40B4-BE49-F238E27FC236}">
                <a16:creationId xmlns:a16="http://schemas.microsoft.com/office/drawing/2014/main" id="{5EE0A7B3-A6BE-084D-BE41-84C9589246C2}"/>
              </a:ext>
            </a:extLst>
          </p:cNvPr>
          <p:cNvSpPr/>
          <p:nvPr userDrawn="1"/>
        </p:nvSpPr>
        <p:spPr>
          <a:xfrm>
            <a:off x="794139" y="1449658"/>
            <a:ext cx="5294427" cy="24160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5F7129-9259-F44E-A3C1-6FA1D4D016A9}"/>
              </a:ext>
            </a:extLst>
          </p:cNvPr>
          <p:cNvSpPr/>
          <p:nvPr userDrawn="1"/>
        </p:nvSpPr>
        <p:spPr>
          <a:xfrm>
            <a:off x="6088566" y="1449658"/>
            <a:ext cx="5371598" cy="2416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85483AE-76A2-9246-BBE6-1569D2F39E18}"/>
              </a:ext>
            </a:extLst>
          </p:cNvPr>
          <p:cNvSpPr txBox="1"/>
          <p:nvPr userDrawn="1"/>
        </p:nvSpPr>
        <p:spPr>
          <a:xfrm>
            <a:off x="794139" y="1138745"/>
            <a:ext cx="3516351" cy="246221"/>
          </a:xfrm>
          <a:prstGeom prst="rect">
            <a:avLst/>
          </a:prstGeom>
          <a:noFill/>
        </p:spPr>
        <p:txBody>
          <a:bodyPr wrap="square" lIns="0" rtlCol="0">
            <a:spAutoFit/>
          </a:bodyPr>
          <a:lstStyle/>
          <a:p>
            <a:pPr algn="l"/>
            <a:r>
              <a:rPr lang="en-US" sz="1000" b="0" dirty="0">
                <a:solidFill>
                  <a:schemeClr val="bg2"/>
                </a:solidFill>
                <a:latin typeface="+mj-lt"/>
                <a:cs typeface="Arial" panose="020B0604020202020204" pitchFamily="34" charset="0"/>
              </a:rPr>
              <a:t>Primary Colors</a:t>
            </a:r>
          </a:p>
        </p:txBody>
      </p:sp>
      <p:sp>
        <p:nvSpPr>
          <p:cNvPr id="15" name="TextBox 14">
            <a:extLst>
              <a:ext uri="{FF2B5EF4-FFF2-40B4-BE49-F238E27FC236}">
                <a16:creationId xmlns:a16="http://schemas.microsoft.com/office/drawing/2014/main" id="{D03AA1CA-6FDF-7749-ABCE-D83D346390FF}"/>
              </a:ext>
            </a:extLst>
          </p:cNvPr>
          <p:cNvSpPr txBox="1"/>
          <p:nvPr userDrawn="1"/>
        </p:nvSpPr>
        <p:spPr>
          <a:xfrm>
            <a:off x="794139" y="4075233"/>
            <a:ext cx="3516351" cy="246221"/>
          </a:xfrm>
          <a:prstGeom prst="rect">
            <a:avLst/>
          </a:prstGeom>
          <a:noFill/>
        </p:spPr>
        <p:txBody>
          <a:bodyPr wrap="square" lIns="0" rtlCol="0">
            <a:spAutoFit/>
          </a:bodyPr>
          <a:lstStyle/>
          <a:p>
            <a:pPr algn="l"/>
            <a:r>
              <a:rPr lang="en-US" sz="1000" b="0" dirty="0">
                <a:solidFill>
                  <a:schemeClr val="bg2"/>
                </a:solidFill>
                <a:latin typeface="+mj-lt"/>
                <a:cs typeface="Arial" panose="020B0604020202020204" pitchFamily="34" charset="0"/>
              </a:rPr>
              <a:t>Secondary Colors</a:t>
            </a:r>
          </a:p>
        </p:txBody>
      </p:sp>
      <p:grpSp>
        <p:nvGrpSpPr>
          <p:cNvPr id="4" name="Group 3">
            <a:extLst>
              <a:ext uri="{FF2B5EF4-FFF2-40B4-BE49-F238E27FC236}">
                <a16:creationId xmlns:a16="http://schemas.microsoft.com/office/drawing/2014/main" id="{DDEF232C-B6BF-494D-88D9-070E9A0C55C3}"/>
              </a:ext>
            </a:extLst>
          </p:cNvPr>
          <p:cNvGrpSpPr/>
          <p:nvPr userDrawn="1"/>
        </p:nvGrpSpPr>
        <p:grpSpPr>
          <a:xfrm>
            <a:off x="794139" y="4586867"/>
            <a:ext cx="10666025" cy="1154833"/>
            <a:chOff x="794139" y="4586867"/>
            <a:chExt cx="9299255" cy="1154833"/>
          </a:xfrm>
        </p:grpSpPr>
        <p:sp>
          <p:nvSpPr>
            <p:cNvPr id="16" name="Rectangle 15">
              <a:extLst>
                <a:ext uri="{FF2B5EF4-FFF2-40B4-BE49-F238E27FC236}">
                  <a16:creationId xmlns:a16="http://schemas.microsoft.com/office/drawing/2014/main" id="{1875BD27-948B-EF44-BAA6-9CE9EA050644}"/>
                </a:ext>
              </a:extLst>
            </p:cNvPr>
            <p:cNvSpPr/>
            <p:nvPr userDrawn="1"/>
          </p:nvSpPr>
          <p:spPr>
            <a:xfrm>
              <a:off x="6373692" y="4586867"/>
              <a:ext cx="1859851" cy="11522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55640B-AB98-6944-9FE3-3FB004054427}"/>
                </a:ext>
              </a:extLst>
            </p:cNvPr>
            <p:cNvSpPr/>
            <p:nvPr userDrawn="1"/>
          </p:nvSpPr>
          <p:spPr>
            <a:xfrm>
              <a:off x="794139" y="4586867"/>
              <a:ext cx="1859851" cy="11522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DCEF3B7-7D37-6F4D-AF70-2EBCA68BF86E}"/>
                </a:ext>
              </a:extLst>
            </p:cNvPr>
            <p:cNvSpPr/>
            <p:nvPr userDrawn="1"/>
          </p:nvSpPr>
          <p:spPr>
            <a:xfrm>
              <a:off x="2653990" y="4586867"/>
              <a:ext cx="1859851" cy="11522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9BF885B-8D04-2A49-A8CF-45DAE3537AEA}"/>
                </a:ext>
              </a:extLst>
            </p:cNvPr>
            <p:cNvSpPr/>
            <p:nvPr userDrawn="1"/>
          </p:nvSpPr>
          <p:spPr>
            <a:xfrm>
              <a:off x="4513841" y="4589406"/>
              <a:ext cx="1859851" cy="11522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83F8AF1-EDCA-7949-9926-E8D6A7E5BE4D}"/>
                </a:ext>
              </a:extLst>
            </p:cNvPr>
            <p:cNvSpPr/>
            <p:nvPr userDrawn="1"/>
          </p:nvSpPr>
          <p:spPr>
            <a:xfrm>
              <a:off x="8233543" y="4586867"/>
              <a:ext cx="1859851" cy="11522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80B87FFF-557E-6F40-90D6-A57793682AFA}"/>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E062022-AC65-7F41-94AC-3C9E1EB450A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3" name="Graphic 22">
            <a:extLst>
              <a:ext uri="{FF2B5EF4-FFF2-40B4-BE49-F238E27FC236}">
                <a16:creationId xmlns:a16="http://schemas.microsoft.com/office/drawing/2014/main" id="{610AA861-C0AE-624D-8105-F734319CEC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4" name="Straight Connector 23">
            <a:extLst>
              <a:ext uri="{FF2B5EF4-FFF2-40B4-BE49-F238E27FC236}">
                <a16:creationId xmlns:a16="http://schemas.microsoft.com/office/drawing/2014/main" id="{875D0F8C-4741-E043-91E2-36B1D25773B0}"/>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2089598-35B2-4C47-BB78-96CAD17A2E6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7855495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inal-slide">
    <p:bg>
      <p:bgPr>
        <a:solidFill>
          <a:srgbClr val="2F323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F1D0B5-6F95-E94A-A120-8737FF60DED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8" name="Title 1">
            <a:extLst>
              <a:ext uri="{FF2B5EF4-FFF2-40B4-BE49-F238E27FC236}">
                <a16:creationId xmlns:a16="http://schemas.microsoft.com/office/drawing/2014/main" id="{7932F155-A943-B74C-A604-EE9987961CBB}"/>
              </a:ext>
            </a:extLst>
          </p:cNvPr>
          <p:cNvSpPr>
            <a:spLocks noGrp="1"/>
          </p:cNvSpPr>
          <p:nvPr>
            <p:ph type="ctrTitle" hasCustomPrompt="1"/>
          </p:nvPr>
        </p:nvSpPr>
        <p:spPr>
          <a:xfrm>
            <a:off x="1085850" y="1776363"/>
            <a:ext cx="7718937" cy="2019830"/>
          </a:xfrm>
          <a:prstGeom prst="rect">
            <a:avLst/>
          </a:prstGeom>
        </p:spPr>
        <p:txBody>
          <a:bodyPr anchor="ctr" anchorCtr="0">
            <a:normAutofit/>
          </a:bodyPr>
          <a:lstStyle>
            <a:lvl1pPr algn="l">
              <a:lnSpc>
                <a:spcPct val="100000"/>
              </a:lnSpc>
              <a:defRPr sz="6000" b="1" i="0">
                <a:solidFill>
                  <a:schemeClr val="tx1"/>
                </a:solidFill>
                <a:latin typeface="+mj-lt"/>
                <a:cs typeface="Arial" panose="020B0604020202020204" pitchFamily="34" charset="0"/>
              </a:defRPr>
            </a:lvl1pPr>
          </a:lstStyle>
          <a:p>
            <a:r>
              <a:rPr lang="en-US" dirty="0"/>
              <a:t>Thank you.</a:t>
            </a:r>
          </a:p>
        </p:txBody>
      </p:sp>
      <p:sp>
        <p:nvSpPr>
          <p:cNvPr id="16" name="TextBox 15">
            <a:extLst>
              <a:ext uri="{FF2B5EF4-FFF2-40B4-BE49-F238E27FC236}">
                <a16:creationId xmlns:a16="http://schemas.microsoft.com/office/drawing/2014/main" id="{FD841DA4-D37A-4E48-ABAA-4C6348CF9D77}"/>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cxnSp>
        <p:nvCxnSpPr>
          <p:cNvPr id="18" name="Straight Connector 17">
            <a:extLst>
              <a:ext uri="{FF2B5EF4-FFF2-40B4-BE49-F238E27FC236}">
                <a16:creationId xmlns:a16="http://schemas.microsoft.com/office/drawing/2014/main" id="{73E4B095-1FE4-5146-938E-273627AAE801}"/>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DED06FE-698B-3A42-8961-735F0D6D997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12" name="Rectangle 11">
            <a:extLst>
              <a:ext uri="{FF2B5EF4-FFF2-40B4-BE49-F238E27FC236}">
                <a16:creationId xmlns:a16="http://schemas.microsoft.com/office/drawing/2014/main" id="{2786B4FF-9B9A-5348-BF88-0238CAB1C6F0}"/>
              </a:ext>
            </a:extLst>
          </p:cNvPr>
          <p:cNvSpPr/>
          <p:nvPr userDrawn="1"/>
        </p:nvSpPr>
        <p:spPr>
          <a:xfrm>
            <a:off x="1085850" y="4856458"/>
            <a:ext cx="93511" cy="1007088"/>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6C4AB8CE-74F6-4549-BA5D-1428FDB9437D}"/>
              </a:ext>
            </a:extLst>
          </p:cNvPr>
          <p:cNvSpPr>
            <a:spLocks noGrp="1"/>
          </p:cNvSpPr>
          <p:nvPr>
            <p:ph type="body" sz="quarter" idx="12" hasCustomPrompt="1"/>
          </p:nvPr>
        </p:nvSpPr>
        <p:spPr>
          <a:xfrm>
            <a:off x="1398368" y="4905316"/>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CONNECT WITH US</a:t>
            </a:r>
          </a:p>
        </p:txBody>
      </p:sp>
      <p:sp>
        <p:nvSpPr>
          <p:cNvPr id="15" name="Text Placeholder 2">
            <a:extLst>
              <a:ext uri="{FF2B5EF4-FFF2-40B4-BE49-F238E27FC236}">
                <a16:creationId xmlns:a16="http://schemas.microsoft.com/office/drawing/2014/main" id="{36DA84BD-8092-8C40-AC14-191EF7289D1A}"/>
              </a:ext>
            </a:extLst>
          </p:cNvPr>
          <p:cNvSpPr>
            <a:spLocks noGrp="1"/>
          </p:cNvSpPr>
          <p:nvPr>
            <p:ph type="body" sz="quarter" idx="13" hasCustomPrompt="1"/>
          </p:nvPr>
        </p:nvSpPr>
        <p:spPr>
          <a:xfrm>
            <a:off x="1398368" y="5244704"/>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DISASTERPHILANTHROPY.ORG</a:t>
            </a:r>
          </a:p>
        </p:txBody>
      </p:sp>
      <p:sp>
        <p:nvSpPr>
          <p:cNvPr id="20" name="Text Placeholder 2">
            <a:extLst>
              <a:ext uri="{FF2B5EF4-FFF2-40B4-BE49-F238E27FC236}">
                <a16:creationId xmlns:a16="http://schemas.microsoft.com/office/drawing/2014/main" id="{ADCA806E-E893-FF4B-82FD-36C6B156D89D}"/>
              </a:ext>
            </a:extLst>
          </p:cNvPr>
          <p:cNvSpPr>
            <a:spLocks noGrp="1"/>
          </p:cNvSpPr>
          <p:nvPr>
            <p:ph type="body" sz="quarter" idx="14" hasCustomPrompt="1"/>
          </p:nvPr>
        </p:nvSpPr>
        <p:spPr>
          <a:xfrm>
            <a:off x="1398368" y="5579645"/>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@FUNDS4DISASTER</a:t>
            </a:r>
          </a:p>
        </p:txBody>
      </p:sp>
      <p:pic>
        <p:nvPicPr>
          <p:cNvPr id="24" name="Graphic 23">
            <a:extLst>
              <a:ext uri="{FF2B5EF4-FFF2-40B4-BE49-F238E27FC236}">
                <a16:creationId xmlns:a16="http://schemas.microsoft.com/office/drawing/2014/main" id="{74160C04-BC96-3F40-87C4-0616005763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52107" y="4856458"/>
            <a:ext cx="1129813" cy="1010886"/>
          </a:xfrm>
          <a:prstGeom prst="rect">
            <a:avLst/>
          </a:prstGeom>
        </p:spPr>
      </p:pic>
    </p:spTree>
    <p:extLst>
      <p:ext uri="{BB962C8B-B14F-4D97-AF65-F5344CB8AC3E}">
        <p14:creationId xmlns:p14="http://schemas.microsoft.com/office/powerpoint/2010/main" val="4993086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Light_Blue-Blank">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7110D-9D0B-3549-B277-34D8CFDCEB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7" name="TextBox 16">
            <a:extLst>
              <a:ext uri="{FF2B5EF4-FFF2-40B4-BE49-F238E27FC236}">
                <a16:creationId xmlns:a16="http://schemas.microsoft.com/office/drawing/2014/main" id="{53B127C9-7312-AE48-B0E3-F71F6F23232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016F2B61-4B60-1A4D-B9EB-C64B6AC793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52107" y="4856458"/>
            <a:ext cx="1129813" cy="1010886"/>
          </a:xfrm>
          <a:prstGeom prst="rect">
            <a:avLst/>
          </a:prstGeom>
        </p:spPr>
      </p:pic>
      <p:cxnSp>
        <p:nvCxnSpPr>
          <p:cNvPr id="19" name="Straight Connector 18">
            <a:extLst>
              <a:ext uri="{FF2B5EF4-FFF2-40B4-BE49-F238E27FC236}">
                <a16:creationId xmlns:a16="http://schemas.microsoft.com/office/drawing/2014/main" id="{DADA577D-7EB8-E443-A0AC-B783172B3E24}"/>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D8F0FC9-97B5-CD43-A70B-B679746A8765}"/>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10" name="Title 1">
            <a:extLst>
              <a:ext uri="{FF2B5EF4-FFF2-40B4-BE49-F238E27FC236}">
                <a16:creationId xmlns:a16="http://schemas.microsoft.com/office/drawing/2014/main" id="{BB74F044-820B-1543-BE62-503D183B93BB}"/>
              </a:ext>
            </a:extLst>
          </p:cNvPr>
          <p:cNvSpPr>
            <a:spLocks noGrp="1"/>
          </p:cNvSpPr>
          <p:nvPr>
            <p:ph type="ctrTitle" hasCustomPrompt="1"/>
          </p:nvPr>
        </p:nvSpPr>
        <p:spPr>
          <a:xfrm>
            <a:off x="1085850" y="1776363"/>
            <a:ext cx="7718937" cy="2019830"/>
          </a:xfrm>
          <a:prstGeom prst="rect">
            <a:avLst/>
          </a:prstGeom>
        </p:spPr>
        <p:txBody>
          <a:bodyPr anchor="ctr" anchorCtr="0">
            <a:normAutofit/>
          </a:bodyPr>
          <a:lstStyle>
            <a:lvl1pPr algn="l">
              <a:lnSpc>
                <a:spcPct val="100000"/>
              </a:lnSpc>
              <a:defRPr sz="6000" b="1" i="0">
                <a:solidFill>
                  <a:schemeClr val="bg2"/>
                </a:solidFill>
                <a:latin typeface="+mn-lt"/>
                <a:cs typeface="Arial" panose="020B0604020202020204" pitchFamily="34" charset="0"/>
              </a:defRPr>
            </a:lvl1pPr>
          </a:lstStyle>
          <a:p>
            <a:r>
              <a:rPr lang="en-US" dirty="0"/>
              <a:t>Thank you.</a:t>
            </a:r>
          </a:p>
        </p:txBody>
      </p:sp>
      <p:sp>
        <p:nvSpPr>
          <p:cNvPr id="11" name="Rectangle 10">
            <a:extLst>
              <a:ext uri="{FF2B5EF4-FFF2-40B4-BE49-F238E27FC236}">
                <a16:creationId xmlns:a16="http://schemas.microsoft.com/office/drawing/2014/main" id="{00EB5A6B-6FE6-C740-A48F-1C87A8B114F7}"/>
              </a:ext>
            </a:extLst>
          </p:cNvPr>
          <p:cNvSpPr/>
          <p:nvPr userDrawn="1"/>
        </p:nvSpPr>
        <p:spPr>
          <a:xfrm>
            <a:off x="1085850" y="4856458"/>
            <a:ext cx="93511" cy="1007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049AF3CC-636D-8E4F-9E6E-4B8D4299E4B4}"/>
              </a:ext>
            </a:extLst>
          </p:cNvPr>
          <p:cNvSpPr>
            <a:spLocks noGrp="1"/>
          </p:cNvSpPr>
          <p:nvPr>
            <p:ph type="body" sz="quarter" idx="12" hasCustomPrompt="1"/>
          </p:nvPr>
        </p:nvSpPr>
        <p:spPr>
          <a:xfrm>
            <a:off x="1398368" y="4905316"/>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CONNECT WITH US</a:t>
            </a:r>
          </a:p>
        </p:txBody>
      </p:sp>
      <p:sp>
        <p:nvSpPr>
          <p:cNvPr id="13" name="Text Placeholder 2">
            <a:extLst>
              <a:ext uri="{FF2B5EF4-FFF2-40B4-BE49-F238E27FC236}">
                <a16:creationId xmlns:a16="http://schemas.microsoft.com/office/drawing/2014/main" id="{6B015B2C-5112-2B4F-8B70-4D184ED97F32}"/>
              </a:ext>
            </a:extLst>
          </p:cNvPr>
          <p:cNvSpPr>
            <a:spLocks noGrp="1"/>
          </p:cNvSpPr>
          <p:nvPr>
            <p:ph type="body" sz="quarter" idx="13" hasCustomPrompt="1"/>
          </p:nvPr>
        </p:nvSpPr>
        <p:spPr>
          <a:xfrm>
            <a:off x="1398368" y="5244704"/>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DISASTERPHILANTHROPY.ORG</a:t>
            </a:r>
          </a:p>
        </p:txBody>
      </p:sp>
      <p:sp>
        <p:nvSpPr>
          <p:cNvPr id="15" name="Text Placeholder 2">
            <a:extLst>
              <a:ext uri="{FF2B5EF4-FFF2-40B4-BE49-F238E27FC236}">
                <a16:creationId xmlns:a16="http://schemas.microsoft.com/office/drawing/2014/main" id="{D41D8C1C-D781-AE47-BEB2-6DE200B8EF1A}"/>
              </a:ext>
            </a:extLst>
          </p:cNvPr>
          <p:cNvSpPr>
            <a:spLocks noGrp="1"/>
          </p:cNvSpPr>
          <p:nvPr>
            <p:ph type="body" sz="quarter" idx="14" hasCustomPrompt="1"/>
          </p:nvPr>
        </p:nvSpPr>
        <p:spPr>
          <a:xfrm>
            <a:off x="1398368" y="5579645"/>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@FUNDS4DISASTER</a:t>
            </a:r>
          </a:p>
        </p:txBody>
      </p:sp>
    </p:spTree>
    <p:extLst>
      <p:ext uri="{BB962C8B-B14F-4D97-AF65-F5344CB8AC3E}">
        <p14:creationId xmlns:p14="http://schemas.microsoft.com/office/powerpoint/2010/main" val="18256577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3-Cover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6AF134-6FEE-9A45-97F2-4C4B6EA01E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6436660" y="5882152"/>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CENTER FOR DISASTER PHILANTHROPY</a:t>
            </a:r>
          </a:p>
        </p:txBody>
      </p:sp>
      <p:pic>
        <p:nvPicPr>
          <p:cNvPr id="10" name="Picture 9">
            <a:extLst>
              <a:ext uri="{FF2B5EF4-FFF2-40B4-BE49-F238E27FC236}">
                <a16:creationId xmlns:a16="http://schemas.microsoft.com/office/drawing/2014/main" id="{7F2272B2-B7D7-BE43-9813-6E8016018B11}"/>
              </a:ext>
            </a:extLst>
          </p:cNvPr>
          <p:cNvPicPr>
            <a:picLocks noChangeAspect="1"/>
          </p:cNvPicPr>
          <p:nvPr userDrawn="1"/>
        </p:nvPicPr>
        <p:blipFill>
          <a:blip r:embed="rId3"/>
          <a:stretch>
            <a:fillRect/>
          </a:stretch>
        </p:blipFill>
        <p:spPr>
          <a:xfrm>
            <a:off x="1011809" y="5638276"/>
            <a:ext cx="1856667" cy="729313"/>
          </a:xfrm>
          <a:prstGeom prst="rect">
            <a:avLst/>
          </a:prstGeom>
        </p:spPr>
      </p:pic>
      <p:pic>
        <p:nvPicPr>
          <p:cNvPr id="11" name="Graphic 10">
            <a:extLst>
              <a:ext uri="{FF2B5EF4-FFF2-40B4-BE49-F238E27FC236}">
                <a16:creationId xmlns:a16="http://schemas.microsoft.com/office/drawing/2014/main" id="{475B67B3-FFB3-354A-8027-9B8A523844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2794" y="5638981"/>
            <a:ext cx="813536" cy="727901"/>
          </a:xfrm>
          <a:prstGeom prst="rect">
            <a:avLst/>
          </a:prstGeom>
        </p:spPr>
      </p:pic>
      <p:sp>
        <p:nvSpPr>
          <p:cNvPr id="13" name="Title 1">
            <a:extLst>
              <a:ext uri="{FF2B5EF4-FFF2-40B4-BE49-F238E27FC236}">
                <a16:creationId xmlns:a16="http://schemas.microsoft.com/office/drawing/2014/main" id="{82840F3A-1877-F344-A764-B1136544922A}"/>
              </a:ext>
            </a:extLst>
          </p:cNvPr>
          <p:cNvSpPr>
            <a:spLocks noGrp="1"/>
          </p:cNvSpPr>
          <p:nvPr>
            <p:ph type="ctrTitle" hasCustomPrompt="1"/>
          </p:nvPr>
        </p:nvSpPr>
        <p:spPr>
          <a:xfrm>
            <a:off x="1085850" y="1094369"/>
            <a:ext cx="7718937" cy="2019830"/>
          </a:xfrm>
          <a:prstGeom prst="rect">
            <a:avLst/>
          </a:prstGeom>
        </p:spPr>
        <p:txBody>
          <a:bodyPr anchor="ctr" anchorCtr="0">
            <a:normAutofit/>
          </a:bodyPr>
          <a:lstStyle>
            <a:lvl1pPr algn="l">
              <a:lnSpc>
                <a:spcPct val="100000"/>
              </a:lnSpc>
              <a:defRPr sz="6000" b="1" i="0">
                <a:solidFill>
                  <a:schemeClr val="bg2"/>
                </a:solidFill>
                <a:latin typeface="+mn-lt"/>
                <a:cs typeface="Arial" panose="020B0604020202020204" pitchFamily="34" charset="0"/>
              </a:defRPr>
            </a:lvl1pPr>
          </a:lstStyle>
          <a:p>
            <a:r>
              <a:rPr lang="en-US" dirty="0"/>
              <a:t>Thank you.</a:t>
            </a:r>
          </a:p>
        </p:txBody>
      </p:sp>
      <p:sp>
        <p:nvSpPr>
          <p:cNvPr id="14" name="Rectangle 13">
            <a:extLst>
              <a:ext uri="{FF2B5EF4-FFF2-40B4-BE49-F238E27FC236}">
                <a16:creationId xmlns:a16="http://schemas.microsoft.com/office/drawing/2014/main" id="{6DB4CDA7-FFE9-6D46-B856-6E39C114DB0D}"/>
              </a:ext>
            </a:extLst>
          </p:cNvPr>
          <p:cNvSpPr/>
          <p:nvPr userDrawn="1"/>
        </p:nvSpPr>
        <p:spPr>
          <a:xfrm>
            <a:off x="1085850" y="4174464"/>
            <a:ext cx="93511" cy="1007088"/>
          </a:xfrm>
          <a:prstGeom prst="rect">
            <a:avLst/>
          </a:prstGeom>
          <a:solidFill>
            <a:srgbClr val="1E2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AC40519C-6601-DE48-A71A-AAF00C49A203}"/>
              </a:ext>
            </a:extLst>
          </p:cNvPr>
          <p:cNvSpPr>
            <a:spLocks noGrp="1"/>
          </p:cNvSpPr>
          <p:nvPr>
            <p:ph type="body" sz="quarter" idx="12" hasCustomPrompt="1"/>
          </p:nvPr>
        </p:nvSpPr>
        <p:spPr>
          <a:xfrm>
            <a:off x="1398368" y="4223322"/>
            <a:ext cx="7643660" cy="241561"/>
          </a:xfrm>
          <a:prstGeom prst="rect">
            <a:avLst/>
          </a:prstGeom>
        </p:spPr>
        <p:txBody>
          <a:bodyPr/>
          <a:lstStyle>
            <a:lvl1pPr marL="0" indent="0">
              <a:buNone/>
              <a:defRPr sz="1200" b="1" spc="300">
                <a:solidFill>
                  <a:srgbClr val="1E2E36"/>
                </a:solidFill>
                <a:latin typeface="+mn-lt"/>
                <a:cs typeface="Arial" panose="020B0604020202020204" pitchFamily="34" charset="0"/>
              </a:defRPr>
            </a:lvl1pPr>
          </a:lstStyle>
          <a:p>
            <a:pPr lvl="0"/>
            <a:r>
              <a:rPr lang="en-US" dirty="0"/>
              <a:t>CONNECT WITH US</a:t>
            </a:r>
          </a:p>
        </p:txBody>
      </p:sp>
      <p:sp>
        <p:nvSpPr>
          <p:cNvPr id="18" name="Text Placeholder 2">
            <a:extLst>
              <a:ext uri="{FF2B5EF4-FFF2-40B4-BE49-F238E27FC236}">
                <a16:creationId xmlns:a16="http://schemas.microsoft.com/office/drawing/2014/main" id="{02DD8AD8-18AC-D04C-88E8-5B1C3312554F}"/>
              </a:ext>
            </a:extLst>
          </p:cNvPr>
          <p:cNvSpPr>
            <a:spLocks noGrp="1"/>
          </p:cNvSpPr>
          <p:nvPr>
            <p:ph type="body" sz="quarter" idx="14" hasCustomPrompt="1"/>
          </p:nvPr>
        </p:nvSpPr>
        <p:spPr>
          <a:xfrm>
            <a:off x="1398368" y="4562710"/>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DISASTERPHILANTHROPY.ORG</a:t>
            </a:r>
          </a:p>
        </p:txBody>
      </p:sp>
      <p:sp>
        <p:nvSpPr>
          <p:cNvPr id="19" name="Text Placeholder 2">
            <a:extLst>
              <a:ext uri="{FF2B5EF4-FFF2-40B4-BE49-F238E27FC236}">
                <a16:creationId xmlns:a16="http://schemas.microsoft.com/office/drawing/2014/main" id="{72A55B3F-A3D8-BC4C-88E6-191CB3AB347C}"/>
              </a:ext>
            </a:extLst>
          </p:cNvPr>
          <p:cNvSpPr>
            <a:spLocks noGrp="1"/>
          </p:cNvSpPr>
          <p:nvPr>
            <p:ph type="body" sz="quarter" idx="15" hasCustomPrompt="1"/>
          </p:nvPr>
        </p:nvSpPr>
        <p:spPr>
          <a:xfrm>
            <a:off x="1398368" y="4897651"/>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@FUNDS4DISASTER</a:t>
            </a:r>
          </a:p>
        </p:txBody>
      </p:sp>
    </p:spTree>
    <p:extLst>
      <p:ext uri="{BB962C8B-B14F-4D97-AF65-F5344CB8AC3E}">
        <p14:creationId xmlns:p14="http://schemas.microsoft.com/office/powerpoint/2010/main" val="8440512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3-Cover Slid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06F7A-CB20-8543-B2F7-B51456CDA8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6436660" y="5882152"/>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CENTER FOR DISASTER PHILANTHROPY</a:t>
            </a:r>
          </a:p>
        </p:txBody>
      </p:sp>
      <p:pic>
        <p:nvPicPr>
          <p:cNvPr id="17" name="Picture 16">
            <a:extLst>
              <a:ext uri="{FF2B5EF4-FFF2-40B4-BE49-F238E27FC236}">
                <a16:creationId xmlns:a16="http://schemas.microsoft.com/office/drawing/2014/main" id="{691644BB-6403-1247-A286-E0B69E2E1FBF}"/>
              </a:ext>
            </a:extLst>
          </p:cNvPr>
          <p:cNvPicPr>
            <a:picLocks noChangeAspect="1"/>
          </p:cNvPicPr>
          <p:nvPr userDrawn="1"/>
        </p:nvPicPr>
        <p:blipFill>
          <a:blip r:embed="rId3"/>
          <a:stretch>
            <a:fillRect/>
          </a:stretch>
        </p:blipFill>
        <p:spPr>
          <a:xfrm>
            <a:off x="1011809" y="5644029"/>
            <a:ext cx="1850154" cy="729314"/>
          </a:xfrm>
          <a:prstGeom prst="rect">
            <a:avLst/>
          </a:prstGeom>
        </p:spPr>
      </p:pic>
      <p:pic>
        <p:nvPicPr>
          <p:cNvPr id="8" name="Graphic 7">
            <a:extLst>
              <a:ext uri="{FF2B5EF4-FFF2-40B4-BE49-F238E27FC236}">
                <a16:creationId xmlns:a16="http://schemas.microsoft.com/office/drawing/2014/main" id="{503E8BAA-5514-0D47-8567-322526A358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2794" y="5638981"/>
            <a:ext cx="813536" cy="727901"/>
          </a:xfrm>
          <a:prstGeom prst="rect">
            <a:avLst/>
          </a:prstGeom>
        </p:spPr>
      </p:pic>
      <p:sp>
        <p:nvSpPr>
          <p:cNvPr id="10" name="Title 1">
            <a:extLst>
              <a:ext uri="{FF2B5EF4-FFF2-40B4-BE49-F238E27FC236}">
                <a16:creationId xmlns:a16="http://schemas.microsoft.com/office/drawing/2014/main" id="{7B2AC09D-DEC4-F34C-86D5-AE65FA550A66}"/>
              </a:ext>
            </a:extLst>
          </p:cNvPr>
          <p:cNvSpPr>
            <a:spLocks noGrp="1"/>
          </p:cNvSpPr>
          <p:nvPr>
            <p:ph type="ctrTitle" hasCustomPrompt="1"/>
          </p:nvPr>
        </p:nvSpPr>
        <p:spPr>
          <a:xfrm>
            <a:off x="1085850" y="1094369"/>
            <a:ext cx="7718937" cy="2019830"/>
          </a:xfrm>
          <a:prstGeom prst="rect">
            <a:avLst/>
          </a:prstGeom>
        </p:spPr>
        <p:txBody>
          <a:bodyPr anchor="ctr" anchorCtr="0">
            <a:normAutofit/>
          </a:bodyPr>
          <a:lstStyle>
            <a:lvl1pPr algn="l">
              <a:lnSpc>
                <a:spcPct val="100000"/>
              </a:lnSpc>
              <a:defRPr sz="6000" b="1" i="0">
                <a:solidFill>
                  <a:srgbClr val="1E2E36"/>
                </a:solidFill>
                <a:latin typeface="+mn-lt"/>
                <a:cs typeface="Arial" panose="020B0604020202020204" pitchFamily="34" charset="0"/>
              </a:defRPr>
            </a:lvl1pPr>
          </a:lstStyle>
          <a:p>
            <a:r>
              <a:rPr lang="en-US" dirty="0"/>
              <a:t>Thank you.</a:t>
            </a:r>
          </a:p>
        </p:txBody>
      </p:sp>
      <p:sp>
        <p:nvSpPr>
          <p:cNvPr id="11" name="Rectangle 10">
            <a:extLst>
              <a:ext uri="{FF2B5EF4-FFF2-40B4-BE49-F238E27FC236}">
                <a16:creationId xmlns:a16="http://schemas.microsoft.com/office/drawing/2014/main" id="{FDD3B589-7308-8B48-89E1-68B2ADCCEC3F}"/>
              </a:ext>
            </a:extLst>
          </p:cNvPr>
          <p:cNvSpPr/>
          <p:nvPr userDrawn="1"/>
        </p:nvSpPr>
        <p:spPr>
          <a:xfrm>
            <a:off x="1085850" y="4174464"/>
            <a:ext cx="93511" cy="1007088"/>
          </a:xfrm>
          <a:prstGeom prst="rect">
            <a:avLst/>
          </a:prstGeom>
          <a:solidFill>
            <a:srgbClr val="1E2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B1C9BD71-5392-0043-9376-FE689BE18978}"/>
              </a:ext>
            </a:extLst>
          </p:cNvPr>
          <p:cNvSpPr>
            <a:spLocks noGrp="1"/>
          </p:cNvSpPr>
          <p:nvPr>
            <p:ph type="body" sz="quarter" idx="12" hasCustomPrompt="1"/>
          </p:nvPr>
        </p:nvSpPr>
        <p:spPr>
          <a:xfrm>
            <a:off x="1398368" y="4223322"/>
            <a:ext cx="7643660" cy="241561"/>
          </a:xfrm>
          <a:prstGeom prst="rect">
            <a:avLst/>
          </a:prstGeom>
        </p:spPr>
        <p:txBody>
          <a:bodyPr/>
          <a:lstStyle>
            <a:lvl1pPr marL="0" indent="0">
              <a:buNone/>
              <a:defRPr sz="1200" b="1" spc="300">
                <a:solidFill>
                  <a:srgbClr val="1E2E36"/>
                </a:solidFill>
                <a:latin typeface="+mn-lt"/>
                <a:cs typeface="Arial" panose="020B0604020202020204" pitchFamily="34" charset="0"/>
              </a:defRPr>
            </a:lvl1pPr>
          </a:lstStyle>
          <a:p>
            <a:pPr lvl="0"/>
            <a:r>
              <a:rPr lang="en-US" dirty="0"/>
              <a:t>CONNECT WITH US</a:t>
            </a:r>
          </a:p>
        </p:txBody>
      </p:sp>
      <p:sp>
        <p:nvSpPr>
          <p:cNvPr id="14" name="Text Placeholder 2">
            <a:extLst>
              <a:ext uri="{FF2B5EF4-FFF2-40B4-BE49-F238E27FC236}">
                <a16:creationId xmlns:a16="http://schemas.microsoft.com/office/drawing/2014/main" id="{78895C33-E98F-B24C-8A4E-2567BFB2A466}"/>
              </a:ext>
            </a:extLst>
          </p:cNvPr>
          <p:cNvSpPr>
            <a:spLocks noGrp="1"/>
          </p:cNvSpPr>
          <p:nvPr>
            <p:ph type="body" sz="quarter" idx="14" hasCustomPrompt="1"/>
          </p:nvPr>
        </p:nvSpPr>
        <p:spPr>
          <a:xfrm>
            <a:off x="1398368" y="4562710"/>
            <a:ext cx="7643660" cy="241561"/>
          </a:xfrm>
          <a:prstGeom prst="rect">
            <a:avLst/>
          </a:prstGeom>
        </p:spPr>
        <p:txBody>
          <a:bodyPr/>
          <a:lstStyle>
            <a:lvl1pPr marL="0" indent="0">
              <a:buNone/>
              <a:defRPr sz="1200" b="1" spc="300">
                <a:solidFill>
                  <a:srgbClr val="EA5F3F"/>
                </a:solidFill>
                <a:latin typeface="+mn-lt"/>
                <a:cs typeface="Arial" panose="020B0604020202020204" pitchFamily="34" charset="0"/>
              </a:defRPr>
            </a:lvl1pPr>
          </a:lstStyle>
          <a:p>
            <a:pPr lvl="0"/>
            <a:r>
              <a:rPr lang="en-US" dirty="0"/>
              <a:t>DISASTERPHILANTHROPY.ORG</a:t>
            </a:r>
          </a:p>
        </p:txBody>
      </p:sp>
      <p:sp>
        <p:nvSpPr>
          <p:cNvPr id="18" name="Text Placeholder 2">
            <a:extLst>
              <a:ext uri="{FF2B5EF4-FFF2-40B4-BE49-F238E27FC236}">
                <a16:creationId xmlns:a16="http://schemas.microsoft.com/office/drawing/2014/main" id="{6D91F075-E397-B040-B2F5-6B38FD9836DA}"/>
              </a:ext>
            </a:extLst>
          </p:cNvPr>
          <p:cNvSpPr>
            <a:spLocks noGrp="1"/>
          </p:cNvSpPr>
          <p:nvPr>
            <p:ph type="body" sz="quarter" idx="15" hasCustomPrompt="1"/>
          </p:nvPr>
        </p:nvSpPr>
        <p:spPr>
          <a:xfrm>
            <a:off x="1398368" y="4897651"/>
            <a:ext cx="7643660" cy="241561"/>
          </a:xfrm>
          <a:prstGeom prst="rect">
            <a:avLst/>
          </a:prstGeom>
        </p:spPr>
        <p:txBody>
          <a:bodyPr/>
          <a:lstStyle>
            <a:lvl1pPr marL="0" indent="0">
              <a:buNone/>
              <a:defRPr sz="1200" b="1" spc="300">
                <a:solidFill>
                  <a:srgbClr val="EA5F3F"/>
                </a:solidFill>
                <a:latin typeface="+mn-lt"/>
                <a:cs typeface="Arial" panose="020B0604020202020204" pitchFamily="34" charset="0"/>
              </a:defRPr>
            </a:lvl1pPr>
          </a:lstStyle>
          <a:p>
            <a:pPr lvl="0"/>
            <a:r>
              <a:rPr lang="en-US" dirty="0"/>
              <a:t>@FUNDS4DISASTER</a:t>
            </a:r>
          </a:p>
        </p:txBody>
      </p:sp>
    </p:spTree>
    <p:extLst>
      <p:ext uri="{BB962C8B-B14F-4D97-AF65-F5344CB8AC3E}">
        <p14:creationId xmlns:p14="http://schemas.microsoft.com/office/powerpoint/2010/main" val="16241530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Blue-Blank">
    <p:bg>
      <p:bgPr>
        <a:solidFill>
          <a:schemeClr val="accent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pPr lvl="0"/>
            <a:r>
              <a:rPr lang="en-US"/>
              <a:t>Click to edit Master text styles</a:t>
            </a:r>
          </a:p>
        </p:txBody>
      </p:sp>
      <p:sp>
        <p:nvSpPr>
          <p:cNvPr id="17" name="TextBox 16">
            <a:extLst>
              <a:ext uri="{FF2B5EF4-FFF2-40B4-BE49-F238E27FC236}">
                <a16:creationId xmlns:a16="http://schemas.microsoft.com/office/drawing/2014/main" id="{CF282AF1-97E4-1B4E-AD8C-1EDC1AB26A51}"/>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8E957341-6DE0-BA4D-8DC4-6D1A47786E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BF36AD7F-47AF-BF4D-BDAC-ABA495CE749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E7F6407-6FEF-D943-BD95-8722DF927A1E}"/>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9" name="Text Placeholder 2">
            <a:extLst>
              <a:ext uri="{FF2B5EF4-FFF2-40B4-BE49-F238E27FC236}">
                <a16:creationId xmlns:a16="http://schemas.microsoft.com/office/drawing/2014/main" id="{4AE7101C-F7B3-CC4C-A165-369FF3C2BD24}"/>
              </a:ext>
            </a:extLst>
          </p:cNvPr>
          <p:cNvSpPr>
            <a:spLocks noGrp="1"/>
          </p:cNvSpPr>
          <p:nvPr>
            <p:ph type="body" sz="quarter" idx="11" hasCustomPrompt="1"/>
          </p:nvPr>
        </p:nvSpPr>
        <p:spPr>
          <a:xfrm>
            <a:off x="680807" y="1738565"/>
            <a:ext cx="11011049"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60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p:txBody>
      </p:sp>
    </p:spTree>
    <p:extLst>
      <p:ext uri="{BB962C8B-B14F-4D97-AF65-F5344CB8AC3E}">
        <p14:creationId xmlns:p14="http://schemas.microsoft.com/office/powerpoint/2010/main" val="32183211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_Blue-Blank">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17" name="TextBox 16">
            <a:extLst>
              <a:ext uri="{FF2B5EF4-FFF2-40B4-BE49-F238E27FC236}">
                <a16:creationId xmlns:a16="http://schemas.microsoft.com/office/drawing/2014/main" id="{53B127C9-7312-AE48-B0E3-F71F6F23232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016F2B61-4B60-1A4D-B9EB-C64B6AC793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DADA577D-7EB8-E443-A0AC-B783172B3E24}"/>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D8F0FC9-97B5-CD43-A70B-B679746A8765}"/>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42345268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Teal-Blank">
    <p:bg>
      <p:bgPr>
        <a:solidFill>
          <a:schemeClr val="accent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pPr lvl="0"/>
            <a:r>
              <a:rPr lang="en-US"/>
              <a:t>Click to edit Master text styles</a:t>
            </a:r>
          </a:p>
        </p:txBody>
      </p:sp>
      <p:sp>
        <p:nvSpPr>
          <p:cNvPr id="10" name="TextBox 9">
            <a:extLst>
              <a:ext uri="{FF2B5EF4-FFF2-40B4-BE49-F238E27FC236}">
                <a16:creationId xmlns:a16="http://schemas.microsoft.com/office/drawing/2014/main" id="{DF7400F9-25EE-FA42-9CDA-E84C3D9718E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E67AAA4B-76AC-6447-8008-4046BB2D25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5" name="Straight Connector 14">
            <a:extLst>
              <a:ext uri="{FF2B5EF4-FFF2-40B4-BE49-F238E27FC236}">
                <a16:creationId xmlns:a16="http://schemas.microsoft.com/office/drawing/2014/main" id="{58CD277D-0BA0-5846-82B8-45ED00AFCBF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40903BA-3F20-5045-9EA9-41B3C7801698}"/>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8" name="Text Placeholder 2">
            <a:extLst>
              <a:ext uri="{FF2B5EF4-FFF2-40B4-BE49-F238E27FC236}">
                <a16:creationId xmlns:a16="http://schemas.microsoft.com/office/drawing/2014/main" id="{8AF2767D-F62F-D742-B6AF-2F54D29D20EA}"/>
              </a:ext>
            </a:extLst>
          </p:cNvPr>
          <p:cNvSpPr>
            <a:spLocks noGrp="1"/>
          </p:cNvSpPr>
          <p:nvPr>
            <p:ph type="body" sz="quarter" idx="11" hasCustomPrompt="1"/>
          </p:nvPr>
        </p:nvSpPr>
        <p:spPr>
          <a:xfrm>
            <a:off x="680807" y="1738565"/>
            <a:ext cx="11011049"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60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p:txBody>
      </p:sp>
    </p:spTree>
    <p:extLst>
      <p:ext uri="{BB962C8B-B14F-4D97-AF65-F5344CB8AC3E}">
        <p14:creationId xmlns:p14="http://schemas.microsoft.com/office/powerpoint/2010/main" val="17155229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ht_Teal-Blank">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17" name="TextBox 16">
            <a:extLst>
              <a:ext uri="{FF2B5EF4-FFF2-40B4-BE49-F238E27FC236}">
                <a16:creationId xmlns:a16="http://schemas.microsoft.com/office/drawing/2014/main" id="{1D0F909A-EACA-BA40-B2AB-DDB77256E7C7}"/>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8BAC7C20-50D6-9A49-954A-B34F5EE51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FC286B4C-0149-2F4F-AEBC-74535BDEB7AC}"/>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BF6C483-B9E3-0543-8C92-A7C98A869D9A}"/>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265614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_Green-left-image-tex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0" y="0"/>
            <a:ext cx="5626100" cy="6858000"/>
          </a:xfrm>
          <a:prstGeom prst="rect">
            <a:avLst/>
          </a:prstGeom>
          <a:noFill/>
        </p:spPr>
        <p:txBody>
          <a:bodyPr anchor="ct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6477772" y="1134665"/>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rgbClr val="86DAFE"/>
                </a:solidFill>
                <a:latin typeface="+mn-lt"/>
                <a:ea typeface="+mn-ea"/>
                <a:cs typeface="Arial" panose="020B0604020202020204" pitchFamily="34" charset="0"/>
              </a:defRPr>
            </a:lvl1pPr>
          </a:lstStyle>
          <a:p>
            <a:pPr lvl="0"/>
            <a:r>
              <a:rPr lang="en-US" dirty="0"/>
              <a:t>CONDIMENTUM ETIAM TORTOR</a:t>
            </a:r>
          </a:p>
        </p:txBody>
      </p:sp>
      <p:sp>
        <p:nvSpPr>
          <p:cNvPr id="23" name="Text Placeholder 2">
            <a:extLst>
              <a:ext uri="{FF2B5EF4-FFF2-40B4-BE49-F238E27FC236}">
                <a16:creationId xmlns:a16="http://schemas.microsoft.com/office/drawing/2014/main" id="{9601501C-80F0-764E-8B35-7AFEAEFE6C3D}"/>
              </a:ext>
            </a:extLst>
          </p:cNvPr>
          <p:cNvSpPr>
            <a:spLocks noGrp="1"/>
          </p:cNvSpPr>
          <p:nvPr>
            <p:ph type="body" sz="quarter" idx="11" hasCustomPrompt="1"/>
          </p:nvPr>
        </p:nvSpPr>
        <p:spPr>
          <a:xfrm>
            <a:off x="6477772" y="1670535"/>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6477000" y="2153698"/>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19" name="Text Placeholder 2">
            <a:extLst>
              <a:ext uri="{FF2B5EF4-FFF2-40B4-BE49-F238E27FC236}">
                <a16:creationId xmlns:a16="http://schemas.microsoft.com/office/drawing/2014/main" id="{F9ED69DA-A055-904D-97E5-E7B7B7837F0B}"/>
              </a:ext>
            </a:extLst>
          </p:cNvPr>
          <p:cNvSpPr>
            <a:spLocks noGrp="1"/>
          </p:cNvSpPr>
          <p:nvPr>
            <p:ph type="body" sz="quarter" idx="19" hasCustomPrompt="1"/>
          </p:nvPr>
        </p:nvSpPr>
        <p:spPr>
          <a:xfrm>
            <a:off x="6477772" y="3224716"/>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6477000" y="3707879"/>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1" name="Text Placeholder 2">
            <a:extLst>
              <a:ext uri="{FF2B5EF4-FFF2-40B4-BE49-F238E27FC236}">
                <a16:creationId xmlns:a16="http://schemas.microsoft.com/office/drawing/2014/main" id="{81AEDC17-8929-5448-9FB3-04252A0C898F}"/>
              </a:ext>
            </a:extLst>
          </p:cNvPr>
          <p:cNvSpPr>
            <a:spLocks noGrp="1"/>
          </p:cNvSpPr>
          <p:nvPr>
            <p:ph type="body" sz="quarter" idx="21" hasCustomPrompt="1"/>
          </p:nvPr>
        </p:nvSpPr>
        <p:spPr>
          <a:xfrm>
            <a:off x="6477772" y="4778897"/>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6477000" y="5262060"/>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15" name="TextBox 14">
            <a:extLst>
              <a:ext uri="{FF2B5EF4-FFF2-40B4-BE49-F238E27FC236}">
                <a16:creationId xmlns:a16="http://schemas.microsoft.com/office/drawing/2014/main" id="{260E26D9-2641-334A-AD92-DC1F3C54D48B}"/>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smtClean="0">
                <a:solidFill>
                  <a:schemeClr val="tx2"/>
                </a:solidFill>
                <a:latin typeface="+mn-lt"/>
                <a:cs typeface="Arial" panose="020B0604020202020204" pitchFamily="34" charset="0"/>
              </a:rPr>
              <a:pPr algn="l"/>
              <a:t>‹#›</a:t>
            </a:fld>
            <a:endParaRPr lang="en-US" sz="800" dirty="0">
              <a:solidFill>
                <a:schemeClr val="tx2"/>
              </a:solidFill>
              <a:latin typeface="+mn-lt"/>
              <a:cs typeface="Arial" panose="020B0604020202020204" pitchFamily="34" charset="0"/>
            </a:endParaRPr>
          </a:p>
        </p:txBody>
      </p:sp>
      <p:pic>
        <p:nvPicPr>
          <p:cNvPr id="16" name="Graphic 15">
            <a:extLst>
              <a:ext uri="{FF2B5EF4-FFF2-40B4-BE49-F238E27FC236}">
                <a16:creationId xmlns:a16="http://schemas.microsoft.com/office/drawing/2014/main" id="{F31C6748-78F8-B247-B5A9-A542051819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7" name="Straight Connector 16">
            <a:extLst>
              <a:ext uri="{FF2B5EF4-FFF2-40B4-BE49-F238E27FC236}">
                <a16:creationId xmlns:a16="http://schemas.microsoft.com/office/drawing/2014/main" id="{FB2052A3-DC11-6347-9516-E5D26A9EA39F}"/>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9559B76-6643-3E48-A01D-C60753909A35}"/>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25" name="Text Placeholder 2">
            <a:extLst>
              <a:ext uri="{FF2B5EF4-FFF2-40B4-BE49-F238E27FC236}">
                <a16:creationId xmlns:a16="http://schemas.microsoft.com/office/drawing/2014/main" id="{65FCD7ED-C0E8-7044-A177-5CFB31A92A8F}"/>
              </a:ext>
            </a:extLst>
          </p:cNvPr>
          <p:cNvSpPr>
            <a:spLocks noGrp="1"/>
          </p:cNvSpPr>
          <p:nvPr>
            <p:ph type="body" sz="quarter" idx="14" hasCustomPrompt="1"/>
          </p:nvPr>
        </p:nvSpPr>
        <p:spPr>
          <a:xfrm>
            <a:off x="727107" y="5737333"/>
            <a:ext cx="4879010" cy="338268"/>
          </a:xfrm>
          <a:prstGeom prst="rect">
            <a:avLst/>
          </a:prstGeom>
        </p:spPr>
        <p:txBody>
          <a:bodyPr/>
          <a:lstStyle>
            <a:lvl1pPr marL="0" indent="0">
              <a:buNone/>
              <a:defRPr sz="1050">
                <a:solidFill>
                  <a:schemeClr val="tx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25603876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_Green-left-image-tex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0" y="0"/>
            <a:ext cx="5626100" cy="6858000"/>
          </a:xfrm>
          <a:prstGeom prst="rect">
            <a:avLst/>
          </a:prstGeom>
          <a:noFill/>
        </p:spPr>
        <p:txBody>
          <a:bodyPr anchor="ctr"/>
          <a:lstStyle>
            <a:lvl1pPr marL="0" indent="0" algn="ctr">
              <a:buNone/>
              <a:defRPr sz="1800" b="1" spc="300">
                <a:solidFill>
                  <a:schemeClr val="tx1"/>
                </a:solidFill>
                <a:latin typeface="+mj-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6477772" y="1134665"/>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6477000" y="2153698"/>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6477000" y="3707879"/>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6477000" y="5262060"/>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5" name="Text Placeholder 4">
            <a:extLst>
              <a:ext uri="{FF2B5EF4-FFF2-40B4-BE49-F238E27FC236}">
                <a16:creationId xmlns:a16="http://schemas.microsoft.com/office/drawing/2014/main" id="{9B30F3CF-4EEF-D347-9FE5-49A85F7EB156}"/>
              </a:ext>
            </a:extLst>
          </p:cNvPr>
          <p:cNvSpPr>
            <a:spLocks noGrp="1"/>
          </p:cNvSpPr>
          <p:nvPr>
            <p:ph type="body" sz="quarter" idx="23" hasCustomPrompt="1"/>
          </p:nvPr>
        </p:nvSpPr>
        <p:spPr>
          <a:xfrm>
            <a:off x="6477000" y="1692007"/>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7" name="Text Placeholder 4">
            <a:extLst>
              <a:ext uri="{FF2B5EF4-FFF2-40B4-BE49-F238E27FC236}">
                <a16:creationId xmlns:a16="http://schemas.microsoft.com/office/drawing/2014/main" id="{2F283675-AD5F-B647-820A-31DAD52666FE}"/>
              </a:ext>
            </a:extLst>
          </p:cNvPr>
          <p:cNvSpPr>
            <a:spLocks noGrp="1"/>
          </p:cNvSpPr>
          <p:nvPr>
            <p:ph type="body" sz="quarter" idx="24" hasCustomPrompt="1"/>
          </p:nvPr>
        </p:nvSpPr>
        <p:spPr>
          <a:xfrm>
            <a:off x="6477000" y="3219055"/>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8" name="Text Placeholder 4">
            <a:extLst>
              <a:ext uri="{FF2B5EF4-FFF2-40B4-BE49-F238E27FC236}">
                <a16:creationId xmlns:a16="http://schemas.microsoft.com/office/drawing/2014/main" id="{11481E6B-31B4-2744-B016-0434F9314B8D}"/>
              </a:ext>
            </a:extLst>
          </p:cNvPr>
          <p:cNvSpPr>
            <a:spLocks noGrp="1"/>
          </p:cNvSpPr>
          <p:nvPr>
            <p:ph type="body" sz="quarter" idx="25" hasCustomPrompt="1"/>
          </p:nvPr>
        </p:nvSpPr>
        <p:spPr>
          <a:xfrm>
            <a:off x="6477000" y="4773534"/>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3" name="TextBox 22">
            <a:extLst>
              <a:ext uri="{FF2B5EF4-FFF2-40B4-BE49-F238E27FC236}">
                <a16:creationId xmlns:a16="http://schemas.microsoft.com/office/drawing/2014/main" id="{0C0BA35B-17B6-DA43-996F-E3BDC7D17282}"/>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5" name="Graphic 24">
            <a:extLst>
              <a:ext uri="{FF2B5EF4-FFF2-40B4-BE49-F238E27FC236}">
                <a16:creationId xmlns:a16="http://schemas.microsoft.com/office/drawing/2014/main" id="{0EB4125C-708A-054A-8729-AF9894C614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6" name="Straight Connector 25">
            <a:extLst>
              <a:ext uri="{FF2B5EF4-FFF2-40B4-BE49-F238E27FC236}">
                <a16:creationId xmlns:a16="http://schemas.microsoft.com/office/drawing/2014/main" id="{2C6DC6A1-3AAD-AF48-8F82-26D86C9D1367}"/>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5C7699-027E-8547-ABBB-0BCA4DD8DB7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16" name="Text Placeholder 2">
            <a:extLst>
              <a:ext uri="{FF2B5EF4-FFF2-40B4-BE49-F238E27FC236}">
                <a16:creationId xmlns:a16="http://schemas.microsoft.com/office/drawing/2014/main" id="{A93B4D63-9925-B14D-B6BA-F50530B03A50}"/>
              </a:ext>
            </a:extLst>
          </p:cNvPr>
          <p:cNvSpPr>
            <a:spLocks noGrp="1"/>
          </p:cNvSpPr>
          <p:nvPr>
            <p:ph type="body" sz="quarter" idx="14" hasCustomPrompt="1"/>
          </p:nvPr>
        </p:nvSpPr>
        <p:spPr>
          <a:xfrm>
            <a:off x="727107" y="5737333"/>
            <a:ext cx="4879010" cy="338268"/>
          </a:xfrm>
          <a:prstGeom prst="rect">
            <a:avLst/>
          </a:prstGeom>
        </p:spPr>
        <p:txBody>
          <a:bodyPr/>
          <a:lstStyle>
            <a:lvl1pPr marL="0" indent="0">
              <a:buNone/>
              <a:defRPr sz="1050">
                <a:solidFill>
                  <a:schemeClr val="tx1"/>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35274080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Cover Slide">
    <p:bg>
      <p:bgPr>
        <a:solidFill>
          <a:schemeClr val="bg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1323439"/>
          </a:xfrm>
          <a:prstGeom prst="rect">
            <a:avLst/>
          </a:prstGeom>
        </p:spPr>
        <p:txBody>
          <a:bodyPr wrap="square" anchor="t" anchorCtr="0">
            <a:spAutoFit/>
          </a:bodyPr>
          <a:lstStyle>
            <a:lvl1pPr algn="l">
              <a:lnSpc>
                <a:spcPct val="100000"/>
              </a:lnSpc>
              <a:defRPr sz="4000" b="1" i="0">
                <a:solidFill>
                  <a:schemeClr val="tx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a:t>
            </a:r>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9" y="3340213"/>
            <a:ext cx="4879010" cy="590061"/>
          </a:xfrm>
          <a:prstGeom prst="rect">
            <a:avLst/>
          </a:prstGeom>
        </p:spPr>
        <p:txBody>
          <a:bodyPr/>
          <a:lstStyle>
            <a:lvl1pPr marL="0" indent="0">
              <a:buNone/>
              <a:defRPr sz="1800">
                <a:solidFill>
                  <a:schemeClr val="tx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sp>
        <p:nvSpPr>
          <p:cNvPr id="3" name="Rectangle 2">
            <a:extLst>
              <a:ext uri="{FF2B5EF4-FFF2-40B4-BE49-F238E27FC236}">
                <a16:creationId xmlns:a16="http://schemas.microsoft.com/office/drawing/2014/main" id="{D14A6D59-5E2E-034A-A530-42374848A595}"/>
              </a:ext>
            </a:extLst>
          </p:cNvPr>
          <p:cNvSpPr/>
          <p:nvPr userDrawn="1"/>
        </p:nvSpPr>
        <p:spPr>
          <a:xfrm>
            <a:off x="867188" y="5694744"/>
            <a:ext cx="93511" cy="679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8994" y="5694743"/>
            <a:ext cx="813536" cy="727901"/>
          </a:xfrm>
          <a:prstGeom prst="rect">
            <a:avLst/>
          </a:prstGeom>
        </p:spPr>
      </p:pic>
      <p:sp>
        <p:nvSpPr>
          <p:cNvPr id="9" name="Text Placeholder 2">
            <a:extLst>
              <a:ext uri="{FF2B5EF4-FFF2-40B4-BE49-F238E27FC236}">
                <a16:creationId xmlns:a16="http://schemas.microsoft.com/office/drawing/2014/main" id="{21A5F6CB-ED0C-9B48-B807-4ADBC6D3956E}"/>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MONTH, 00, 2022</a:t>
            </a:r>
          </a:p>
        </p:txBody>
      </p:sp>
      <p:sp>
        <p:nvSpPr>
          <p:cNvPr id="10" name="Text Placeholder 2">
            <a:extLst>
              <a:ext uri="{FF2B5EF4-FFF2-40B4-BE49-F238E27FC236}">
                <a16:creationId xmlns:a16="http://schemas.microsoft.com/office/drawing/2014/main" id="{EABF19A4-A1DA-3B44-A8A5-6165CF187D62}"/>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CENTER FOR DISASTER PHILANTHROPY</a:t>
            </a:r>
          </a:p>
        </p:txBody>
      </p:sp>
      <p:sp>
        <p:nvSpPr>
          <p:cNvPr id="11" name="Text Placeholder 2">
            <a:extLst>
              <a:ext uri="{FF2B5EF4-FFF2-40B4-BE49-F238E27FC236}">
                <a16:creationId xmlns:a16="http://schemas.microsoft.com/office/drawing/2014/main" id="{3438BE0D-CC6B-A740-B8F8-AA4CF3CF59AA}"/>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tx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34370439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ght_Green-left-image-tex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6565900" y="877991"/>
            <a:ext cx="5626100" cy="4771802"/>
          </a:xfrm>
          <a:prstGeom prst="rect">
            <a:avLst/>
          </a:prstGeom>
          <a:noFill/>
        </p:spPr>
        <p:txBody>
          <a:bodyPr anchor="ctr"/>
          <a:lstStyle>
            <a:lvl1pPr marL="0" indent="0" algn="ctr">
              <a:buNone/>
              <a:defRPr sz="1800" b="1" spc="300">
                <a:solidFill>
                  <a:schemeClr val="tx1"/>
                </a:solidFill>
                <a:latin typeface="+mj-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615157"/>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583535" y="877991"/>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582763" y="1897024"/>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582763" y="3451205"/>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582763" y="5005386"/>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5" name="Text Placeholder 4">
            <a:extLst>
              <a:ext uri="{FF2B5EF4-FFF2-40B4-BE49-F238E27FC236}">
                <a16:creationId xmlns:a16="http://schemas.microsoft.com/office/drawing/2014/main" id="{9B30F3CF-4EEF-D347-9FE5-49A85F7EB156}"/>
              </a:ext>
            </a:extLst>
          </p:cNvPr>
          <p:cNvSpPr>
            <a:spLocks noGrp="1"/>
          </p:cNvSpPr>
          <p:nvPr>
            <p:ph type="body" sz="quarter" idx="23" hasCustomPrompt="1"/>
          </p:nvPr>
        </p:nvSpPr>
        <p:spPr>
          <a:xfrm>
            <a:off x="582763" y="1435333"/>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7" name="Text Placeholder 4">
            <a:extLst>
              <a:ext uri="{FF2B5EF4-FFF2-40B4-BE49-F238E27FC236}">
                <a16:creationId xmlns:a16="http://schemas.microsoft.com/office/drawing/2014/main" id="{2F283675-AD5F-B647-820A-31DAD52666FE}"/>
              </a:ext>
            </a:extLst>
          </p:cNvPr>
          <p:cNvSpPr>
            <a:spLocks noGrp="1"/>
          </p:cNvSpPr>
          <p:nvPr>
            <p:ph type="body" sz="quarter" idx="24" hasCustomPrompt="1"/>
          </p:nvPr>
        </p:nvSpPr>
        <p:spPr>
          <a:xfrm>
            <a:off x="582763" y="2962381"/>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8" name="Text Placeholder 4">
            <a:extLst>
              <a:ext uri="{FF2B5EF4-FFF2-40B4-BE49-F238E27FC236}">
                <a16:creationId xmlns:a16="http://schemas.microsoft.com/office/drawing/2014/main" id="{11481E6B-31B4-2744-B016-0434F9314B8D}"/>
              </a:ext>
            </a:extLst>
          </p:cNvPr>
          <p:cNvSpPr>
            <a:spLocks noGrp="1"/>
          </p:cNvSpPr>
          <p:nvPr>
            <p:ph type="body" sz="quarter" idx="25" hasCustomPrompt="1"/>
          </p:nvPr>
        </p:nvSpPr>
        <p:spPr>
          <a:xfrm>
            <a:off x="582763" y="4516860"/>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3" name="TextBox 22">
            <a:extLst>
              <a:ext uri="{FF2B5EF4-FFF2-40B4-BE49-F238E27FC236}">
                <a16:creationId xmlns:a16="http://schemas.microsoft.com/office/drawing/2014/main" id="{0C0BA35B-17B6-DA43-996F-E3BDC7D17282}"/>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cxnSp>
        <p:nvCxnSpPr>
          <p:cNvPr id="26" name="Straight Connector 25">
            <a:extLst>
              <a:ext uri="{FF2B5EF4-FFF2-40B4-BE49-F238E27FC236}">
                <a16:creationId xmlns:a16="http://schemas.microsoft.com/office/drawing/2014/main" id="{2C6DC6A1-3AAD-AF48-8F82-26D86C9D1367}"/>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5C7699-027E-8547-ABBB-0BCA4DD8DB7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pic>
        <p:nvPicPr>
          <p:cNvPr id="16" name="Graphic 15">
            <a:extLst>
              <a:ext uri="{FF2B5EF4-FFF2-40B4-BE49-F238E27FC236}">
                <a16:creationId xmlns:a16="http://schemas.microsoft.com/office/drawing/2014/main" id="{524467EE-A31E-D949-8CAB-6723501A45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sp>
        <p:nvSpPr>
          <p:cNvPr id="19" name="Text Placeholder 2">
            <a:extLst>
              <a:ext uri="{FF2B5EF4-FFF2-40B4-BE49-F238E27FC236}">
                <a16:creationId xmlns:a16="http://schemas.microsoft.com/office/drawing/2014/main" id="{4C45E892-9491-E04C-A80B-AE26EF96697D}"/>
              </a:ext>
            </a:extLst>
          </p:cNvPr>
          <p:cNvSpPr>
            <a:spLocks noGrp="1"/>
          </p:cNvSpPr>
          <p:nvPr>
            <p:ph type="body" sz="quarter" idx="14" hasCustomPrompt="1"/>
          </p:nvPr>
        </p:nvSpPr>
        <p:spPr>
          <a:xfrm>
            <a:off x="6565900" y="5737333"/>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19675199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Light_Green-Blank">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3EF18B-D7B4-EA47-AEF2-4AD6A74FCC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10" name="TextBox 9">
            <a:extLst>
              <a:ext uri="{FF2B5EF4-FFF2-40B4-BE49-F238E27FC236}">
                <a16:creationId xmlns:a16="http://schemas.microsoft.com/office/drawing/2014/main" id="{CAE6FEB6-8249-AD4C-B203-36726093553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3" name="Graphic 12">
            <a:extLst>
              <a:ext uri="{FF2B5EF4-FFF2-40B4-BE49-F238E27FC236}">
                <a16:creationId xmlns:a16="http://schemas.microsoft.com/office/drawing/2014/main" id="{742BA510-2870-1647-9976-B2B99BBEDE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277" y="6351158"/>
            <a:ext cx="359851" cy="321972"/>
          </a:xfrm>
          <a:prstGeom prst="rect">
            <a:avLst/>
          </a:prstGeom>
        </p:spPr>
      </p:pic>
      <p:cxnSp>
        <p:nvCxnSpPr>
          <p:cNvPr id="16" name="Straight Connector 15">
            <a:extLst>
              <a:ext uri="{FF2B5EF4-FFF2-40B4-BE49-F238E27FC236}">
                <a16:creationId xmlns:a16="http://schemas.microsoft.com/office/drawing/2014/main" id="{6415CA8F-4FF2-0D49-8E73-05DC7AD114DD}"/>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6C1D93-F34C-2949-A6BF-0890EF4AC441}"/>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8" name="Text Placeholder 2">
            <a:extLst>
              <a:ext uri="{FF2B5EF4-FFF2-40B4-BE49-F238E27FC236}">
                <a16:creationId xmlns:a16="http://schemas.microsoft.com/office/drawing/2014/main" id="{19BEE1A2-568B-6C47-A162-8E229D6D97AB}"/>
              </a:ext>
            </a:extLst>
          </p:cNvPr>
          <p:cNvSpPr>
            <a:spLocks noGrp="1"/>
          </p:cNvSpPr>
          <p:nvPr>
            <p:ph type="body" sz="quarter" idx="11" hasCustomPrompt="1"/>
          </p:nvPr>
        </p:nvSpPr>
        <p:spPr>
          <a:xfrm>
            <a:off x="680807" y="1738565"/>
            <a:ext cx="11011049"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60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p:txBody>
      </p:sp>
      <p:pic>
        <p:nvPicPr>
          <p:cNvPr id="9" name="Picture 8">
            <a:extLst>
              <a:ext uri="{FF2B5EF4-FFF2-40B4-BE49-F238E27FC236}">
                <a16:creationId xmlns:a16="http://schemas.microsoft.com/office/drawing/2014/main" id="{157D88BC-1751-714F-88A9-F992670EDE33}"/>
              </a:ext>
            </a:extLst>
          </p:cNvPr>
          <p:cNvPicPr>
            <a:picLocks noChangeAspect="1"/>
          </p:cNvPicPr>
          <p:nvPr userDrawn="1"/>
        </p:nvPicPr>
        <p:blipFill>
          <a:blip r:embed="rId5"/>
          <a:stretch>
            <a:fillRect/>
          </a:stretch>
        </p:blipFill>
        <p:spPr>
          <a:xfrm>
            <a:off x="10688832" y="6351158"/>
            <a:ext cx="816792" cy="321972"/>
          </a:xfrm>
          <a:prstGeom prst="rect">
            <a:avLst/>
          </a:prstGeom>
        </p:spPr>
      </p:pic>
    </p:spTree>
    <p:extLst>
      <p:ext uri="{BB962C8B-B14F-4D97-AF65-F5344CB8AC3E}">
        <p14:creationId xmlns:p14="http://schemas.microsoft.com/office/powerpoint/2010/main" val="18394672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Light_Green-left-image-text">
    <p:bg>
      <p:bgPr>
        <a:solidFill>
          <a:schemeClr val="tx2"/>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4728E45-A0EC-054B-9341-7BD178E642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6565900" y="877991"/>
            <a:ext cx="5626100" cy="4771802"/>
          </a:xfrm>
          <a:prstGeom prst="rect">
            <a:avLst/>
          </a:prstGeom>
          <a:noFill/>
        </p:spPr>
        <p:txBody>
          <a:bodyPr anchor="ctr"/>
          <a:lstStyle>
            <a:lvl1pPr marL="0" indent="0" algn="ctr">
              <a:buNone/>
              <a:defRPr sz="1800" b="1" spc="300">
                <a:solidFill>
                  <a:schemeClr val="tx1"/>
                </a:solidFill>
                <a:latin typeface="+mj-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615157"/>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583535" y="877991"/>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582763" y="1897024"/>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582763" y="3451205"/>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582763" y="5005386"/>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5" name="Text Placeholder 4">
            <a:extLst>
              <a:ext uri="{FF2B5EF4-FFF2-40B4-BE49-F238E27FC236}">
                <a16:creationId xmlns:a16="http://schemas.microsoft.com/office/drawing/2014/main" id="{9B30F3CF-4EEF-D347-9FE5-49A85F7EB156}"/>
              </a:ext>
            </a:extLst>
          </p:cNvPr>
          <p:cNvSpPr>
            <a:spLocks noGrp="1"/>
          </p:cNvSpPr>
          <p:nvPr>
            <p:ph type="body" sz="quarter" idx="23" hasCustomPrompt="1"/>
          </p:nvPr>
        </p:nvSpPr>
        <p:spPr>
          <a:xfrm>
            <a:off x="582763" y="1435333"/>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7" name="Text Placeholder 4">
            <a:extLst>
              <a:ext uri="{FF2B5EF4-FFF2-40B4-BE49-F238E27FC236}">
                <a16:creationId xmlns:a16="http://schemas.microsoft.com/office/drawing/2014/main" id="{2F283675-AD5F-B647-820A-31DAD52666FE}"/>
              </a:ext>
            </a:extLst>
          </p:cNvPr>
          <p:cNvSpPr>
            <a:spLocks noGrp="1"/>
          </p:cNvSpPr>
          <p:nvPr>
            <p:ph type="body" sz="quarter" idx="24" hasCustomPrompt="1"/>
          </p:nvPr>
        </p:nvSpPr>
        <p:spPr>
          <a:xfrm>
            <a:off x="582763" y="2962381"/>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8" name="Text Placeholder 4">
            <a:extLst>
              <a:ext uri="{FF2B5EF4-FFF2-40B4-BE49-F238E27FC236}">
                <a16:creationId xmlns:a16="http://schemas.microsoft.com/office/drawing/2014/main" id="{11481E6B-31B4-2744-B016-0434F9314B8D}"/>
              </a:ext>
            </a:extLst>
          </p:cNvPr>
          <p:cNvSpPr>
            <a:spLocks noGrp="1"/>
          </p:cNvSpPr>
          <p:nvPr>
            <p:ph type="body" sz="quarter" idx="25" hasCustomPrompt="1"/>
          </p:nvPr>
        </p:nvSpPr>
        <p:spPr>
          <a:xfrm>
            <a:off x="582763" y="4516860"/>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3" name="TextBox 22">
            <a:extLst>
              <a:ext uri="{FF2B5EF4-FFF2-40B4-BE49-F238E27FC236}">
                <a16:creationId xmlns:a16="http://schemas.microsoft.com/office/drawing/2014/main" id="{0C0BA35B-17B6-DA43-996F-E3BDC7D17282}"/>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cxnSp>
        <p:nvCxnSpPr>
          <p:cNvPr id="26" name="Straight Connector 25">
            <a:extLst>
              <a:ext uri="{FF2B5EF4-FFF2-40B4-BE49-F238E27FC236}">
                <a16:creationId xmlns:a16="http://schemas.microsoft.com/office/drawing/2014/main" id="{2C6DC6A1-3AAD-AF48-8F82-26D86C9D1367}"/>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5C7699-027E-8547-ABBB-0BCA4DD8DB7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pic>
        <p:nvPicPr>
          <p:cNvPr id="16" name="Graphic 15">
            <a:extLst>
              <a:ext uri="{FF2B5EF4-FFF2-40B4-BE49-F238E27FC236}">
                <a16:creationId xmlns:a16="http://schemas.microsoft.com/office/drawing/2014/main" id="{524467EE-A31E-D949-8CAB-6723501A45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277" y="6351158"/>
            <a:ext cx="359851" cy="321972"/>
          </a:xfrm>
          <a:prstGeom prst="rect">
            <a:avLst/>
          </a:prstGeom>
        </p:spPr>
      </p:pic>
      <p:sp>
        <p:nvSpPr>
          <p:cNvPr id="19" name="Text Placeholder 2">
            <a:extLst>
              <a:ext uri="{FF2B5EF4-FFF2-40B4-BE49-F238E27FC236}">
                <a16:creationId xmlns:a16="http://schemas.microsoft.com/office/drawing/2014/main" id="{4C45E892-9491-E04C-A80B-AE26EF96697D}"/>
              </a:ext>
            </a:extLst>
          </p:cNvPr>
          <p:cNvSpPr>
            <a:spLocks noGrp="1"/>
          </p:cNvSpPr>
          <p:nvPr>
            <p:ph type="body" sz="quarter" idx="14" hasCustomPrompt="1"/>
          </p:nvPr>
        </p:nvSpPr>
        <p:spPr>
          <a:xfrm>
            <a:off x="6565900" y="5737333"/>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pic>
        <p:nvPicPr>
          <p:cNvPr id="25" name="Picture 24">
            <a:extLst>
              <a:ext uri="{FF2B5EF4-FFF2-40B4-BE49-F238E27FC236}">
                <a16:creationId xmlns:a16="http://schemas.microsoft.com/office/drawing/2014/main" id="{28C41717-0E16-4F45-B73D-D052BD15F18F}"/>
              </a:ext>
            </a:extLst>
          </p:cNvPr>
          <p:cNvPicPr>
            <a:picLocks noChangeAspect="1"/>
          </p:cNvPicPr>
          <p:nvPr userDrawn="1"/>
        </p:nvPicPr>
        <p:blipFill>
          <a:blip r:embed="rId5"/>
          <a:stretch>
            <a:fillRect/>
          </a:stretch>
        </p:blipFill>
        <p:spPr>
          <a:xfrm>
            <a:off x="10688832" y="6351158"/>
            <a:ext cx="816792" cy="321972"/>
          </a:xfrm>
          <a:prstGeom prst="rect">
            <a:avLst/>
          </a:prstGeom>
        </p:spPr>
      </p:pic>
    </p:spTree>
    <p:extLst>
      <p:ext uri="{BB962C8B-B14F-4D97-AF65-F5344CB8AC3E}">
        <p14:creationId xmlns:p14="http://schemas.microsoft.com/office/powerpoint/2010/main" val="38534796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_Green-Chart">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6477772" y="1383963"/>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rgbClr val="86DAFE"/>
                </a:solidFill>
                <a:latin typeface="+mn-lt"/>
                <a:ea typeface="+mn-ea"/>
                <a:cs typeface="Arial" panose="020B0604020202020204" pitchFamily="34" charset="0"/>
              </a:defRPr>
            </a:lvl1pPr>
          </a:lstStyle>
          <a:p>
            <a:pPr lvl="0"/>
            <a:r>
              <a:rPr lang="en-US" dirty="0"/>
              <a:t>CONDIMENTUM ETIAM TORTOR</a:t>
            </a:r>
          </a:p>
        </p:txBody>
      </p:sp>
      <p:sp>
        <p:nvSpPr>
          <p:cNvPr id="23" name="Text Placeholder 2">
            <a:extLst>
              <a:ext uri="{FF2B5EF4-FFF2-40B4-BE49-F238E27FC236}">
                <a16:creationId xmlns:a16="http://schemas.microsoft.com/office/drawing/2014/main" id="{9601501C-80F0-764E-8B35-7AFEAEFE6C3D}"/>
              </a:ext>
            </a:extLst>
          </p:cNvPr>
          <p:cNvSpPr>
            <a:spLocks noGrp="1"/>
          </p:cNvSpPr>
          <p:nvPr>
            <p:ph type="body" sz="quarter" idx="11" hasCustomPrompt="1"/>
          </p:nvPr>
        </p:nvSpPr>
        <p:spPr>
          <a:xfrm>
            <a:off x="6477772" y="1849365"/>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Verdana" panose="020B0604030504040204" pitchFamily="34" charset="0"/>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6477000" y="2413256"/>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19" name="Text Placeholder 2">
            <a:extLst>
              <a:ext uri="{FF2B5EF4-FFF2-40B4-BE49-F238E27FC236}">
                <a16:creationId xmlns:a16="http://schemas.microsoft.com/office/drawing/2014/main" id="{F9ED69DA-A055-904D-97E5-E7B7B7837F0B}"/>
              </a:ext>
            </a:extLst>
          </p:cNvPr>
          <p:cNvSpPr>
            <a:spLocks noGrp="1"/>
          </p:cNvSpPr>
          <p:nvPr>
            <p:ph type="body" sz="quarter" idx="19" hasCustomPrompt="1"/>
          </p:nvPr>
        </p:nvSpPr>
        <p:spPr>
          <a:xfrm>
            <a:off x="6477772" y="3273766"/>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6477000" y="3837657"/>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21" name="Text Placeholder 2">
            <a:extLst>
              <a:ext uri="{FF2B5EF4-FFF2-40B4-BE49-F238E27FC236}">
                <a16:creationId xmlns:a16="http://schemas.microsoft.com/office/drawing/2014/main" id="{81AEDC17-8929-5448-9FB3-04252A0C898F}"/>
              </a:ext>
            </a:extLst>
          </p:cNvPr>
          <p:cNvSpPr>
            <a:spLocks noGrp="1"/>
          </p:cNvSpPr>
          <p:nvPr>
            <p:ph type="body" sz="quarter" idx="21" hasCustomPrompt="1"/>
          </p:nvPr>
        </p:nvSpPr>
        <p:spPr>
          <a:xfrm>
            <a:off x="6477772" y="4698167"/>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6477000" y="5262060"/>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5" name="Chart Placeholder 4">
            <a:extLst>
              <a:ext uri="{FF2B5EF4-FFF2-40B4-BE49-F238E27FC236}">
                <a16:creationId xmlns:a16="http://schemas.microsoft.com/office/drawing/2014/main" id="{1C92A899-7CB3-BF45-BF93-71D9F9AE9C39}"/>
              </a:ext>
            </a:extLst>
          </p:cNvPr>
          <p:cNvSpPr>
            <a:spLocks noGrp="1"/>
          </p:cNvSpPr>
          <p:nvPr>
            <p:ph type="chart" sz="quarter" idx="23" hasCustomPrompt="1"/>
          </p:nvPr>
        </p:nvSpPr>
        <p:spPr>
          <a:xfrm>
            <a:off x="680807" y="1383963"/>
            <a:ext cx="4945293" cy="4522503"/>
          </a:xfrm>
          <a:prstGeom prst="rect">
            <a:avLst/>
          </a:prstGeom>
        </p:spPr>
        <p:txBody>
          <a:bodyPr anchor="ctr"/>
          <a:lstStyle>
            <a:lvl1pPr marL="0" indent="0" algn="ctr">
              <a:buNone/>
              <a:defRPr sz="1800" b="1" spc="300">
                <a:solidFill>
                  <a:schemeClr val="bg1"/>
                </a:solidFill>
                <a:latin typeface="+mj-lt"/>
                <a:cs typeface="Arial" panose="020B0604020202020204" pitchFamily="34" charset="0"/>
              </a:defRPr>
            </a:lvl1pPr>
          </a:lstStyle>
          <a:p>
            <a:r>
              <a:rPr lang="en-US" dirty="0"/>
              <a:t>CHART GOES HERE</a:t>
            </a:r>
          </a:p>
        </p:txBody>
      </p:sp>
      <p:sp>
        <p:nvSpPr>
          <p:cNvPr id="15" name="Text Placeholder 1">
            <a:extLst>
              <a:ext uri="{FF2B5EF4-FFF2-40B4-BE49-F238E27FC236}">
                <a16:creationId xmlns:a16="http://schemas.microsoft.com/office/drawing/2014/main" id="{F4DF5791-70AC-364E-A511-81543E2DEFF8}"/>
              </a:ext>
            </a:extLst>
          </p:cNvPr>
          <p:cNvSpPr>
            <a:spLocks noGrp="1"/>
          </p:cNvSpPr>
          <p:nvPr>
            <p:ph type="body" sz="quarter" idx="24"/>
          </p:nvPr>
        </p:nvSpPr>
        <p:spPr>
          <a:xfrm>
            <a:off x="680807" y="506842"/>
            <a:ext cx="10812083" cy="424732"/>
          </a:xfrm>
          <a:prstGeom prst="rect">
            <a:avLst/>
          </a:prstGeom>
        </p:spPr>
        <p:txBody>
          <a:bodyPr/>
          <a:lstStyle>
            <a:lvl1pPr marL="0" indent="0">
              <a:buNone/>
              <a:defRPr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6" name="TextBox 15">
            <a:extLst>
              <a:ext uri="{FF2B5EF4-FFF2-40B4-BE49-F238E27FC236}">
                <a16:creationId xmlns:a16="http://schemas.microsoft.com/office/drawing/2014/main" id="{29DDA275-F5CB-2E4F-8B26-686CD6A7CB5E}"/>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7" name="Graphic 16">
            <a:extLst>
              <a:ext uri="{FF2B5EF4-FFF2-40B4-BE49-F238E27FC236}">
                <a16:creationId xmlns:a16="http://schemas.microsoft.com/office/drawing/2014/main" id="{4E4BF710-0D7E-0A4D-859D-9D5AE89C45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8" name="Straight Connector 17">
            <a:extLst>
              <a:ext uri="{FF2B5EF4-FFF2-40B4-BE49-F238E27FC236}">
                <a16:creationId xmlns:a16="http://schemas.microsoft.com/office/drawing/2014/main" id="{C6291338-13E6-CB4C-ADC6-D20F3E6A85B1}"/>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D4B28F4-971C-B84D-A396-98B47C81151A}"/>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9760755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Light_Green-left-image-tex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6565900" y="877991"/>
            <a:ext cx="5626100" cy="4771802"/>
          </a:xfrm>
          <a:prstGeom prst="rect">
            <a:avLst/>
          </a:prstGeom>
          <a:noFill/>
        </p:spPr>
        <p:txBody>
          <a:bodyPr anchor="ctr"/>
          <a:lstStyle>
            <a:lvl1pPr marL="0" indent="0" algn="ctr">
              <a:buNone/>
              <a:defRPr sz="1800" b="1" spc="300">
                <a:solidFill>
                  <a:schemeClr val="tx1"/>
                </a:solidFill>
                <a:latin typeface="+mj-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615157"/>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583535" y="877991"/>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rgbClr val="86DAFE"/>
                </a:solidFill>
                <a:latin typeface="+mn-lt"/>
                <a:ea typeface="+mn-ea"/>
                <a:cs typeface="Arial" panose="020B0604020202020204" pitchFamily="34" charset="0"/>
              </a:defRPr>
            </a:lvl1pPr>
          </a:lstStyle>
          <a:p>
            <a:pPr lvl="0"/>
            <a:r>
              <a:rPr lang="en-US" dirty="0"/>
              <a:t>CONDIMENTUM ETIAM TORTOR</a:t>
            </a: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582763" y="1897024"/>
            <a:ext cx="5015890" cy="862865"/>
          </a:xfrm>
          <a:prstGeom prst="rect">
            <a:avLst/>
          </a:prstGeom>
        </p:spPr>
        <p:txBody>
          <a:bodyPr wrap="square" lIns="0" tIns="0" rIns="0" bIns="0">
            <a:spAutoFit/>
          </a:bodyPr>
          <a:lstStyle>
            <a:lvl1pPr marL="0" indent="0">
              <a:lnSpc>
                <a:spcPct val="120000"/>
              </a:lnSpc>
              <a:buNone/>
              <a:defRPr sz="1200">
                <a:solidFill>
                  <a:schemeClr val="tx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582763" y="3451205"/>
            <a:ext cx="5015890" cy="862865"/>
          </a:xfrm>
          <a:prstGeom prst="rect">
            <a:avLst/>
          </a:prstGeom>
        </p:spPr>
        <p:txBody>
          <a:bodyPr wrap="square" lIns="0" tIns="0" rIns="0" bIns="0">
            <a:spAutoFit/>
          </a:bodyPr>
          <a:lstStyle>
            <a:lvl1pPr marL="0" indent="0">
              <a:lnSpc>
                <a:spcPct val="120000"/>
              </a:lnSpc>
              <a:buNone/>
              <a:defRPr sz="1200">
                <a:solidFill>
                  <a:schemeClr val="tx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582763" y="5005386"/>
            <a:ext cx="5015890" cy="862865"/>
          </a:xfrm>
          <a:prstGeom prst="rect">
            <a:avLst/>
          </a:prstGeom>
        </p:spPr>
        <p:txBody>
          <a:bodyPr wrap="square" lIns="0" tIns="0" rIns="0" bIns="0">
            <a:spAutoFit/>
          </a:bodyPr>
          <a:lstStyle>
            <a:lvl1pPr marL="0" indent="0">
              <a:lnSpc>
                <a:spcPct val="120000"/>
              </a:lnSpc>
              <a:buNone/>
              <a:defRPr sz="1200">
                <a:solidFill>
                  <a:schemeClr val="tx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5" name="Text Placeholder 4">
            <a:extLst>
              <a:ext uri="{FF2B5EF4-FFF2-40B4-BE49-F238E27FC236}">
                <a16:creationId xmlns:a16="http://schemas.microsoft.com/office/drawing/2014/main" id="{9B30F3CF-4EEF-D347-9FE5-49A85F7EB156}"/>
              </a:ext>
            </a:extLst>
          </p:cNvPr>
          <p:cNvSpPr>
            <a:spLocks noGrp="1"/>
          </p:cNvSpPr>
          <p:nvPr>
            <p:ph type="body" sz="quarter" idx="23" hasCustomPrompt="1"/>
          </p:nvPr>
        </p:nvSpPr>
        <p:spPr>
          <a:xfrm>
            <a:off x="582763" y="1435333"/>
            <a:ext cx="5015890" cy="293688"/>
          </a:xfrm>
          <a:prstGeom prst="rect">
            <a:avLst/>
          </a:prstGeom>
        </p:spPr>
        <p:txBody>
          <a:bodyPr lIns="0" tIns="0" rIns="0" bIns="0"/>
          <a:lstStyle>
            <a:lvl1pPr marL="0" indent="0">
              <a:buNone/>
              <a:defRPr sz="2000" b="1">
                <a:solidFill>
                  <a:schemeClr val="tx2"/>
                </a:solidFill>
                <a:latin typeface="+mn-lt"/>
                <a:cs typeface="Arial" panose="020B0604020202020204" pitchFamily="34" charset="0"/>
              </a:defRPr>
            </a:lvl1pPr>
          </a:lstStyle>
          <a:p>
            <a:pPr lvl="0"/>
            <a:r>
              <a:rPr lang="en-US" dirty="0"/>
              <a:t>Lorem Ipsum Dolor Sit</a:t>
            </a:r>
          </a:p>
        </p:txBody>
      </p:sp>
      <p:sp>
        <p:nvSpPr>
          <p:cNvPr id="17" name="Text Placeholder 4">
            <a:extLst>
              <a:ext uri="{FF2B5EF4-FFF2-40B4-BE49-F238E27FC236}">
                <a16:creationId xmlns:a16="http://schemas.microsoft.com/office/drawing/2014/main" id="{2F283675-AD5F-B647-820A-31DAD52666FE}"/>
              </a:ext>
            </a:extLst>
          </p:cNvPr>
          <p:cNvSpPr>
            <a:spLocks noGrp="1"/>
          </p:cNvSpPr>
          <p:nvPr>
            <p:ph type="body" sz="quarter" idx="24" hasCustomPrompt="1"/>
          </p:nvPr>
        </p:nvSpPr>
        <p:spPr>
          <a:xfrm>
            <a:off x="582763" y="2962381"/>
            <a:ext cx="5015890" cy="293688"/>
          </a:xfrm>
          <a:prstGeom prst="rect">
            <a:avLst/>
          </a:prstGeom>
        </p:spPr>
        <p:txBody>
          <a:bodyPr lIns="0" tIns="0" rIns="0" bIns="0"/>
          <a:lstStyle>
            <a:lvl1pPr marL="0" indent="0">
              <a:buNone/>
              <a:defRPr sz="2000" b="1">
                <a:solidFill>
                  <a:schemeClr val="tx2"/>
                </a:solidFill>
                <a:latin typeface="+mn-lt"/>
                <a:cs typeface="Arial" panose="020B0604020202020204" pitchFamily="34" charset="0"/>
              </a:defRPr>
            </a:lvl1pPr>
          </a:lstStyle>
          <a:p>
            <a:pPr lvl="0"/>
            <a:r>
              <a:rPr lang="en-US" dirty="0"/>
              <a:t>Lorem Ipsum Dolor Sit</a:t>
            </a:r>
          </a:p>
        </p:txBody>
      </p:sp>
      <p:sp>
        <p:nvSpPr>
          <p:cNvPr id="18" name="Text Placeholder 4">
            <a:extLst>
              <a:ext uri="{FF2B5EF4-FFF2-40B4-BE49-F238E27FC236}">
                <a16:creationId xmlns:a16="http://schemas.microsoft.com/office/drawing/2014/main" id="{11481E6B-31B4-2744-B016-0434F9314B8D}"/>
              </a:ext>
            </a:extLst>
          </p:cNvPr>
          <p:cNvSpPr>
            <a:spLocks noGrp="1"/>
          </p:cNvSpPr>
          <p:nvPr>
            <p:ph type="body" sz="quarter" idx="25" hasCustomPrompt="1"/>
          </p:nvPr>
        </p:nvSpPr>
        <p:spPr>
          <a:xfrm>
            <a:off x="582763" y="4516860"/>
            <a:ext cx="5015890" cy="347105"/>
          </a:xfrm>
          <a:prstGeom prst="rect">
            <a:avLst/>
          </a:prstGeom>
        </p:spPr>
        <p:txBody>
          <a:bodyPr lIns="0" tIns="0" rIns="0" bIns="0"/>
          <a:lstStyle>
            <a:lvl1pPr marL="0" indent="0">
              <a:buNone/>
              <a:defRPr sz="2000" b="1">
                <a:solidFill>
                  <a:schemeClr val="tx2"/>
                </a:solidFill>
                <a:latin typeface="+mn-lt"/>
                <a:cs typeface="Arial" panose="020B0604020202020204" pitchFamily="34" charset="0"/>
              </a:defRPr>
            </a:lvl1pPr>
          </a:lstStyle>
          <a:p>
            <a:pPr lvl="0"/>
            <a:r>
              <a:rPr lang="en-US" dirty="0"/>
              <a:t>Lorem Ipsum Dolor Sit</a:t>
            </a:r>
          </a:p>
        </p:txBody>
      </p:sp>
      <p:sp>
        <p:nvSpPr>
          <p:cNvPr id="19" name="TextBox 18">
            <a:extLst>
              <a:ext uri="{FF2B5EF4-FFF2-40B4-BE49-F238E27FC236}">
                <a16:creationId xmlns:a16="http://schemas.microsoft.com/office/drawing/2014/main" id="{04422F2E-AECD-8E45-89BD-A2283119C0CF}"/>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21" name="Graphic 20">
            <a:extLst>
              <a:ext uri="{FF2B5EF4-FFF2-40B4-BE49-F238E27FC236}">
                <a16:creationId xmlns:a16="http://schemas.microsoft.com/office/drawing/2014/main" id="{28CD30B6-D2C7-C444-8F11-E8632070CE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8" name="Straight Connector 27">
            <a:extLst>
              <a:ext uri="{FF2B5EF4-FFF2-40B4-BE49-F238E27FC236}">
                <a16:creationId xmlns:a16="http://schemas.microsoft.com/office/drawing/2014/main" id="{2F9BFD77-BB57-9441-901E-70145B7399BD}"/>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BAAB753-7D4D-F347-828C-421D3358CDBD}"/>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672234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_Green-Table">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able Placeholder 2">
            <a:extLst>
              <a:ext uri="{FF2B5EF4-FFF2-40B4-BE49-F238E27FC236}">
                <a16:creationId xmlns:a16="http://schemas.microsoft.com/office/drawing/2014/main" id="{8A12B7A2-2CC5-3648-9984-EE669D89852F}"/>
              </a:ext>
            </a:extLst>
          </p:cNvPr>
          <p:cNvSpPr>
            <a:spLocks noGrp="1"/>
          </p:cNvSpPr>
          <p:nvPr>
            <p:ph type="tbl" sz="quarter" idx="23" hasCustomPrompt="1"/>
          </p:nvPr>
        </p:nvSpPr>
        <p:spPr>
          <a:xfrm>
            <a:off x="680807" y="1367640"/>
            <a:ext cx="5131031" cy="4538828"/>
          </a:xfrm>
          <a:prstGeom prst="rect">
            <a:avLst/>
          </a:prstGeom>
        </p:spPr>
        <p:txBody>
          <a:bodyPr anchor="ctr"/>
          <a:lstStyle>
            <a:lvl1pPr marL="0" indent="0" algn="ctr">
              <a:buNone/>
              <a:defRPr sz="1400" b="1" spc="300">
                <a:solidFill>
                  <a:schemeClr val="bg1"/>
                </a:solidFill>
              </a:defRPr>
            </a:lvl1pPr>
          </a:lstStyle>
          <a:p>
            <a:r>
              <a:rPr lang="en-US" dirty="0"/>
              <a:t> TABLE GOES HERE</a:t>
            </a:r>
          </a:p>
        </p:txBody>
      </p:sp>
      <p:sp>
        <p:nvSpPr>
          <p:cNvPr id="15" name="Text Placeholder 2">
            <a:extLst>
              <a:ext uri="{FF2B5EF4-FFF2-40B4-BE49-F238E27FC236}">
                <a16:creationId xmlns:a16="http://schemas.microsoft.com/office/drawing/2014/main" id="{E15EEB21-3D63-4A44-B864-8D951476B8E5}"/>
              </a:ext>
            </a:extLst>
          </p:cNvPr>
          <p:cNvSpPr>
            <a:spLocks noGrp="1"/>
          </p:cNvSpPr>
          <p:nvPr>
            <p:ph type="body" sz="quarter" idx="10" hasCustomPrompt="1"/>
          </p:nvPr>
        </p:nvSpPr>
        <p:spPr>
          <a:xfrm>
            <a:off x="6477772" y="1383963"/>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rgbClr val="86DAFE"/>
                </a:solidFill>
                <a:latin typeface="+mn-lt"/>
                <a:ea typeface="+mn-ea"/>
                <a:cs typeface="Arial" panose="020B0604020202020204" pitchFamily="34" charset="0"/>
              </a:defRPr>
            </a:lvl1pPr>
          </a:lstStyle>
          <a:p>
            <a:pPr lvl="0"/>
            <a:r>
              <a:rPr lang="en-US" dirty="0"/>
              <a:t>CONDIMENTUM ETIAM TORTOR</a:t>
            </a:r>
          </a:p>
        </p:txBody>
      </p:sp>
      <p:sp>
        <p:nvSpPr>
          <p:cNvPr id="16" name="Text Placeholder 2">
            <a:extLst>
              <a:ext uri="{FF2B5EF4-FFF2-40B4-BE49-F238E27FC236}">
                <a16:creationId xmlns:a16="http://schemas.microsoft.com/office/drawing/2014/main" id="{04E57A30-3383-9346-B6F8-A3E5730C20A1}"/>
              </a:ext>
            </a:extLst>
          </p:cNvPr>
          <p:cNvSpPr>
            <a:spLocks noGrp="1"/>
          </p:cNvSpPr>
          <p:nvPr>
            <p:ph type="body" sz="quarter" idx="11" hasCustomPrompt="1"/>
          </p:nvPr>
        </p:nvSpPr>
        <p:spPr>
          <a:xfrm>
            <a:off x="6477772" y="1849365"/>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17" name="Text Placeholder 3">
            <a:extLst>
              <a:ext uri="{FF2B5EF4-FFF2-40B4-BE49-F238E27FC236}">
                <a16:creationId xmlns:a16="http://schemas.microsoft.com/office/drawing/2014/main" id="{491A3C94-04B4-6A4C-A841-A6F8447DB215}"/>
              </a:ext>
            </a:extLst>
          </p:cNvPr>
          <p:cNvSpPr>
            <a:spLocks noGrp="1"/>
          </p:cNvSpPr>
          <p:nvPr>
            <p:ph type="body" sz="quarter" idx="18" hasCustomPrompt="1"/>
          </p:nvPr>
        </p:nvSpPr>
        <p:spPr>
          <a:xfrm>
            <a:off x="6477000" y="2413256"/>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18" name="Text Placeholder 2">
            <a:extLst>
              <a:ext uri="{FF2B5EF4-FFF2-40B4-BE49-F238E27FC236}">
                <a16:creationId xmlns:a16="http://schemas.microsoft.com/office/drawing/2014/main" id="{DED150A8-FE83-B641-A6A3-554DA0C8D786}"/>
              </a:ext>
            </a:extLst>
          </p:cNvPr>
          <p:cNvSpPr>
            <a:spLocks noGrp="1"/>
          </p:cNvSpPr>
          <p:nvPr>
            <p:ph type="body" sz="quarter" idx="19" hasCustomPrompt="1"/>
          </p:nvPr>
        </p:nvSpPr>
        <p:spPr>
          <a:xfrm>
            <a:off x="6477772" y="3273766"/>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5" name="Text Placeholder 3">
            <a:extLst>
              <a:ext uri="{FF2B5EF4-FFF2-40B4-BE49-F238E27FC236}">
                <a16:creationId xmlns:a16="http://schemas.microsoft.com/office/drawing/2014/main" id="{CFAC1365-0672-5646-92EF-F54EE2FFB116}"/>
              </a:ext>
            </a:extLst>
          </p:cNvPr>
          <p:cNvSpPr>
            <a:spLocks noGrp="1"/>
          </p:cNvSpPr>
          <p:nvPr>
            <p:ph type="body" sz="quarter" idx="20" hasCustomPrompt="1"/>
          </p:nvPr>
        </p:nvSpPr>
        <p:spPr>
          <a:xfrm>
            <a:off x="6477000" y="3837657"/>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26" name="Text Placeholder 2">
            <a:extLst>
              <a:ext uri="{FF2B5EF4-FFF2-40B4-BE49-F238E27FC236}">
                <a16:creationId xmlns:a16="http://schemas.microsoft.com/office/drawing/2014/main" id="{F26EE3C9-7F01-1944-A662-85CE0EDCC7C1}"/>
              </a:ext>
            </a:extLst>
          </p:cNvPr>
          <p:cNvSpPr>
            <a:spLocks noGrp="1"/>
          </p:cNvSpPr>
          <p:nvPr>
            <p:ph type="body" sz="quarter" idx="21" hasCustomPrompt="1"/>
          </p:nvPr>
        </p:nvSpPr>
        <p:spPr>
          <a:xfrm>
            <a:off x="6477772" y="4698167"/>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7" name="Text Placeholder 3">
            <a:extLst>
              <a:ext uri="{FF2B5EF4-FFF2-40B4-BE49-F238E27FC236}">
                <a16:creationId xmlns:a16="http://schemas.microsoft.com/office/drawing/2014/main" id="{AAB7D53B-2268-7647-BDDF-4ECB2C9050ED}"/>
              </a:ext>
            </a:extLst>
          </p:cNvPr>
          <p:cNvSpPr>
            <a:spLocks noGrp="1"/>
          </p:cNvSpPr>
          <p:nvPr>
            <p:ph type="body" sz="quarter" idx="22" hasCustomPrompt="1"/>
          </p:nvPr>
        </p:nvSpPr>
        <p:spPr>
          <a:xfrm>
            <a:off x="6477000" y="5262060"/>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28" name="Text Placeholder 1">
            <a:extLst>
              <a:ext uri="{FF2B5EF4-FFF2-40B4-BE49-F238E27FC236}">
                <a16:creationId xmlns:a16="http://schemas.microsoft.com/office/drawing/2014/main" id="{29D4933B-11CD-6C4C-89FF-385117729629}"/>
              </a:ext>
            </a:extLst>
          </p:cNvPr>
          <p:cNvSpPr>
            <a:spLocks noGrp="1"/>
          </p:cNvSpPr>
          <p:nvPr>
            <p:ph type="body" sz="quarter" idx="24"/>
          </p:nvPr>
        </p:nvSpPr>
        <p:spPr>
          <a:xfrm>
            <a:off x="680807" y="506842"/>
            <a:ext cx="10812083" cy="424732"/>
          </a:xfrm>
          <a:prstGeom prst="rect">
            <a:avLst/>
          </a:prstGeom>
        </p:spPr>
        <p:txBody>
          <a:bodyPr/>
          <a:lstStyle>
            <a:lvl1pPr marL="0" indent="0">
              <a:buNone/>
              <a:defRPr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9" name="TextBox 18">
            <a:extLst>
              <a:ext uri="{FF2B5EF4-FFF2-40B4-BE49-F238E27FC236}">
                <a16:creationId xmlns:a16="http://schemas.microsoft.com/office/drawing/2014/main" id="{6FE8E6CD-8B38-504A-8AA8-495768FA3EB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20" name="Graphic 19">
            <a:extLst>
              <a:ext uri="{FF2B5EF4-FFF2-40B4-BE49-F238E27FC236}">
                <a16:creationId xmlns:a16="http://schemas.microsoft.com/office/drawing/2014/main" id="{AB5807DD-335B-C54E-80D0-46854EB9A3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1" name="Straight Connector 20">
            <a:extLst>
              <a:ext uri="{FF2B5EF4-FFF2-40B4-BE49-F238E27FC236}">
                <a16:creationId xmlns:a16="http://schemas.microsoft.com/office/drawing/2014/main" id="{546C5B29-A5AD-F74D-A5D8-6FA393F00A5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22CDF16-6799-4644-8935-468014674BC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42912429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ght_Green-Chart">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5" name="Chart Placeholder 4">
            <a:extLst>
              <a:ext uri="{FF2B5EF4-FFF2-40B4-BE49-F238E27FC236}">
                <a16:creationId xmlns:a16="http://schemas.microsoft.com/office/drawing/2014/main" id="{1C92A899-7CB3-BF45-BF93-71D9F9AE9C39}"/>
              </a:ext>
            </a:extLst>
          </p:cNvPr>
          <p:cNvSpPr>
            <a:spLocks noGrp="1"/>
          </p:cNvSpPr>
          <p:nvPr>
            <p:ph type="chart" sz="quarter" idx="23" hasCustomPrompt="1"/>
          </p:nvPr>
        </p:nvSpPr>
        <p:spPr>
          <a:xfrm>
            <a:off x="680807" y="1383963"/>
            <a:ext cx="4854823" cy="4522504"/>
          </a:xfrm>
          <a:prstGeom prst="rect">
            <a:avLst/>
          </a:prstGeom>
        </p:spPr>
        <p:txBody>
          <a:bodyPr anchor="ctr"/>
          <a:lstStyle>
            <a:lvl1pPr marL="0" indent="0" algn="ctr">
              <a:buNone/>
              <a:defRPr sz="1800" b="1" spc="300">
                <a:solidFill>
                  <a:schemeClr val="bg1"/>
                </a:solidFill>
                <a:latin typeface="+mj-lt"/>
                <a:cs typeface="Arial" panose="020B0604020202020204" pitchFamily="34" charset="0"/>
              </a:defRPr>
            </a:lvl1pPr>
          </a:lstStyle>
          <a:p>
            <a:r>
              <a:rPr lang="en-US" dirty="0"/>
              <a:t>CHART GOES HERE</a:t>
            </a:r>
          </a:p>
        </p:txBody>
      </p:sp>
      <p:sp>
        <p:nvSpPr>
          <p:cNvPr id="16" name="Text Placeholder 3">
            <a:extLst>
              <a:ext uri="{FF2B5EF4-FFF2-40B4-BE49-F238E27FC236}">
                <a16:creationId xmlns:a16="http://schemas.microsoft.com/office/drawing/2014/main" id="{89537504-4AA9-8A41-8767-BB56E507D9F2}"/>
              </a:ext>
            </a:extLst>
          </p:cNvPr>
          <p:cNvSpPr>
            <a:spLocks noGrp="1"/>
          </p:cNvSpPr>
          <p:nvPr>
            <p:ph type="body" sz="quarter" idx="18" hasCustomPrompt="1"/>
          </p:nvPr>
        </p:nvSpPr>
        <p:spPr>
          <a:xfrm>
            <a:off x="6477000" y="2395452"/>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17" name="Text Placeholder 3">
            <a:extLst>
              <a:ext uri="{FF2B5EF4-FFF2-40B4-BE49-F238E27FC236}">
                <a16:creationId xmlns:a16="http://schemas.microsoft.com/office/drawing/2014/main" id="{E7F49EB2-5C13-7940-B0C7-A1F871427C21}"/>
              </a:ext>
            </a:extLst>
          </p:cNvPr>
          <p:cNvSpPr>
            <a:spLocks noGrp="1"/>
          </p:cNvSpPr>
          <p:nvPr>
            <p:ph type="body" sz="quarter" idx="20" hasCustomPrompt="1"/>
          </p:nvPr>
        </p:nvSpPr>
        <p:spPr>
          <a:xfrm>
            <a:off x="6477000" y="3802049"/>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18" name="Text Placeholder 3">
            <a:extLst>
              <a:ext uri="{FF2B5EF4-FFF2-40B4-BE49-F238E27FC236}">
                <a16:creationId xmlns:a16="http://schemas.microsoft.com/office/drawing/2014/main" id="{266E7AD4-0320-FC42-BFFD-4507FA9831AB}"/>
              </a:ext>
            </a:extLst>
          </p:cNvPr>
          <p:cNvSpPr>
            <a:spLocks noGrp="1"/>
          </p:cNvSpPr>
          <p:nvPr>
            <p:ph type="body" sz="quarter" idx="22" hasCustomPrompt="1"/>
          </p:nvPr>
        </p:nvSpPr>
        <p:spPr>
          <a:xfrm>
            <a:off x="6477000" y="5262060"/>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25" name="Text Placeholder 4">
            <a:extLst>
              <a:ext uri="{FF2B5EF4-FFF2-40B4-BE49-F238E27FC236}">
                <a16:creationId xmlns:a16="http://schemas.microsoft.com/office/drawing/2014/main" id="{BC0F3E6A-22CA-0548-9D25-5A6B1AFC3998}"/>
              </a:ext>
            </a:extLst>
          </p:cNvPr>
          <p:cNvSpPr>
            <a:spLocks noGrp="1"/>
          </p:cNvSpPr>
          <p:nvPr>
            <p:ph type="body" sz="quarter" idx="24" hasCustomPrompt="1"/>
          </p:nvPr>
        </p:nvSpPr>
        <p:spPr>
          <a:xfrm>
            <a:off x="6477000" y="1867513"/>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6" name="Text Placeholder 4">
            <a:extLst>
              <a:ext uri="{FF2B5EF4-FFF2-40B4-BE49-F238E27FC236}">
                <a16:creationId xmlns:a16="http://schemas.microsoft.com/office/drawing/2014/main" id="{1B702C9E-CC87-B642-AED6-C11F9888533E}"/>
              </a:ext>
            </a:extLst>
          </p:cNvPr>
          <p:cNvSpPr>
            <a:spLocks noGrp="1"/>
          </p:cNvSpPr>
          <p:nvPr>
            <p:ph type="body" sz="quarter" idx="25" hasCustomPrompt="1"/>
          </p:nvPr>
        </p:nvSpPr>
        <p:spPr>
          <a:xfrm>
            <a:off x="6477000" y="3274110"/>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7" name="Text Placeholder 4">
            <a:extLst>
              <a:ext uri="{FF2B5EF4-FFF2-40B4-BE49-F238E27FC236}">
                <a16:creationId xmlns:a16="http://schemas.microsoft.com/office/drawing/2014/main" id="{EE41BDA9-1B35-5B4B-9077-B46BE0C96617}"/>
              </a:ext>
            </a:extLst>
          </p:cNvPr>
          <p:cNvSpPr>
            <a:spLocks noGrp="1"/>
          </p:cNvSpPr>
          <p:nvPr>
            <p:ph type="body" sz="quarter" idx="26" hasCustomPrompt="1"/>
          </p:nvPr>
        </p:nvSpPr>
        <p:spPr>
          <a:xfrm>
            <a:off x="6477000" y="4680706"/>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8" name="Text Placeholder 1">
            <a:extLst>
              <a:ext uri="{FF2B5EF4-FFF2-40B4-BE49-F238E27FC236}">
                <a16:creationId xmlns:a16="http://schemas.microsoft.com/office/drawing/2014/main" id="{1DEC1276-4676-FB48-AB9F-C0FAA54CDC0A}"/>
              </a:ext>
            </a:extLst>
          </p:cNvPr>
          <p:cNvSpPr>
            <a:spLocks noGrp="1"/>
          </p:cNvSpPr>
          <p:nvPr>
            <p:ph type="body" sz="quarter" idx="27"/>
          </p:nvPr>
        </p:nvSpPr>
        <p:spPr>
          <a:xfrm>
            <a:off x="680807" y="506842"/>
            <a:ext cx="10812083" cy="424732"/>
          </a:xfrm>
          <a:prstGeom prst="rect">
            <a:avLst/>
          </a:prstGeom>
        </p:spPr>
        <p:txBody>
          <a:bodyPr/>
          <a:lstStyle>
            <a:lvl1pPr marL="0" indent="0">
              <a:buNone/>
              <a:defRPr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9" name="Text Placeholder 2">
            <a:extLst>
              <a:ext uri="{FF2B5EF4-FFF2-40B4-BE49-F238E27FC236}">
                <a16:creationId xmlns:a16="http://schemas.microsoft.com/office/drawing/2014/main" id="{2D18CB7F-3D40-6E41-8BD6-585D71BE8879}"/>
              </a:ext>
            </a:extLst>
          </p:cNvPr>
          <p:cNvSpPr>
            <a:spLocks noGrp="1"/>
          </p:cNvSpPr>
          <p:nvPr>
            <p:ph type="body" sz="quarter" idx="10" hasCustomPrompt="1"/>
          </p:nvPr>
        </p:nvSpPr>
        <p:spPr>
          <a:xfrm>
            <a:off x="6477772" y="1383963"/>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20" name="TextBox 19">
            <a:extLst>
              <a:ext uri="{FF2B5EF4-FFF2-40B4-BE49-F238E27FC236}">
                <a16:creationId xmlns:a16="http://schemas.microsoft.com/office/drawing/2014/main" id="{4FB17651-D131-8140-8FD0-3D298F09B6E1}"/>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1" name="Graphic 20">
            <a:extLst>
              <a:ext uri="{FF2B5EF4-FFF2-40B4-BE49-F238E27FC236}">
                <a16:creationId xmlns:a16="http://schemas.microsoft.com/office/drawing/2014/main" id="{B9ED1E7B-B15F-684C-8110-246CCF5445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2" name="Straight Connector 21">
            <a:extLst>
              <a:ext uri="{FF2B5EF4-FFF2-40B4-BE49-F238E27FC236}">
                <a16:creationId xmlns:a16="http://schemas.microsoft.com/office/drawing/2014/main" id="{E8F00CF7-C187-C749-8DFC-171430B7D5EC}"/>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2834047-1B61-2B4F-934D-7C5870E4A97E}"/>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1848543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ght_Green-Table">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able Placeholder 2">
            <a:extLst>
              <a:ext uri="{FF2B5EF4-FFF2-40B4-BE49-F238E27FC236}">
                <a16:creationId xmlns:a16="http://schemas.microsoft.com/office/drawing/2014/main" id="{8A12B7A2-2CC5-3648-9984-EE669D89852F}"/>
              </a:ext>
            </a:extLst>
          </p:cNvPr>
          <p:cNvSpPr>
            <a:spLocks noGrp="1"/>
          </p:cNvSpPr>
          <p:nvPr>
            <p:ph type="tbl" sz="quarter" idx="23" hasCustomPrompt="1"/>
          </p:nvPr>
        </p:nvSpPr>
        <p:spPr>
          <a:xfrm>
            <a:off x="680807" y="1453767"/>
            <a:ext cx="4905389" cy="4455095"/>
          </a:xfrm>
          <a:prstGeom prst="rect">
            <a:avLst/>
          </a:prstGeom>
        </p:spPr>
        <p:txBody>
          <a:bodyPr anchor="ctr"/>
          <a:lstStyle>
            <a:lvl1pPr marL="0" indent="0" algn="ctr">
              <a:buNone/>
              <a:defRPr sz="1400" b="1" spc="300">
                <a:solidFill>
                  <a:schemeClr val="bg1"/>
                </a:solidFill>
                <a:latin typeface="+mn-lt"/>
              </a:defRPr>
            </a:lvl1pPr>
          </a:lstStyle>
          <a:p>
            <a:r>
              <a:rPr lang="en-US" dirty="0"/>
              <a:t> TABLE GOES HERE</a:t>
            </a:r>
          </a:p>
        </p:txBody>
      </p:sp>
      <p:sp>
        <p:nvSpPr>
          <p:cNvPr id="28" name="Text Placeholder 3">
            <a:extLst>
              <a:ext uri="{FF2B5EF4-FFF2-40B4-BE49-F238E27FC236}">
                <a16:creationId xmlns:a16="http://schemas.microsoft.com/office/drawing/2014/main" id="{80D3B1E8-D2EC-8F4D-86C3-0F8FAE39381E}"/>
              </a:ext>
            </a:extLst>
          </p:cNvPr>
          <p:cNvSpPr>
            <a:spLocks noGrp="1"/>
          </p:cNvSpPr>
          <p:nvPr>
            <p:ph type="body" sz="quarter" idx="18" hasCustomPrompt="1"/>
          </p:nvPr>
        </p:nvSpPr>
        <p:spPr>
          <a:xfrm>
            <a:off x="6477000" y="2441988"/>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9" name="Text Placeholder 3">
            <a:extLst>
              <a:ext uri="{FF2B5EF4-FFF2-40B4-BE49-F238E27FC236}">
                <a16:creationId xmlns:a16="http://schemas.microsoft.com/office/drawing/2014/main" id="{7325C915-D2E9-4F4C-86A0-040198B73245}"/>
              </a:ext>
            </a:extLst>
          </p:cNvPr>
          <p:cNvSpPr>
            <a:spLocks noGrp="1"/>
          </p:cNvSpPr>
          <p:nvPr>
            <p:ph type="body" sz="quarter" idx="20" hasCustomPrompt="1"/>
          </p:nvPr>
        </p:nvSpPr>
        <p:spPr>
          <a:xfrm>
            <a:off x="6477000" y="3825317"/>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30" name="Text Placeholder 3">
            <a:extLst>
              <a:ext uri="{FF2B5EF4-FFF2-40B4-BE49-F238E27FC236}">
                <a16:creationId xmlns:a16="http://schemas.microsoft.com/office/drawing/2014/main" id="{8A03E372-39E3-644D-92AD-214CDB511678}"/>
              </a:ext>
            </a:extLst>
          </p:cNvPr>
          <p:cNvSpPr>
            <a:spLocks noGrp="1"/>
          </p:cNvSpPr>
          <p:nvPr>
            <p:ph type="body" sz="quarter" idx="22" hasCustomPrompt="1"/>
          </p:nvPr>
        </p:nvSpPr>
        <p:spPr>
          <a:xfrm>
            <a:off x="6477000" y="5262060"/>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31" name="Text Placeholder 4">
            <a:extLst>
              <a:ext uri="{FF2B5EF4-FFF2-40B4-BE49-F238E27FC236}">
                <a16:creationId xmlns:a16="http://schemas.microsoft.com/office/drawing/2014/main" id="{7AD38C9A-FAFA-E44E-ADC5-0185D7E8EB7E}"/>
              </a:ext>
            </a:extLst>
          </p:cNvPr>
          <p:cNvSpPr>
            <a:spLocks noGrp="1"/>
          </p:cNvSpPr>
          <p:nvPr>
            <p:ph type="body" sz="quarter" idx="24" hasCustomPrompt="1"/>
          </p:nvPr>
        </p:nvSpPr>
        <p:spPr>
          <a:xfrm>
            <a:off x="6477000" y="1925683"/>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32" name="Text Placeholder 4">
            <a:extLst>
              <a:ext uri="{FF2B5EF4-FFF2-40B4-BE49-F238E27FC236}">
                <a16:creationId xmlns:a16="http://schemas.microsoft.com/office/drawing/2014/main" id="{03AD2C31-3D62-2A40-ACFC-44D1902C4086}"/>
              </a:ext>
            </a:extLst>
          </p:cNvPr>
          <p:cNvSpPr>
            <a:spLocks noGrp="1"/>
          </p:cNvSpPr>
          <p:nvPr>
            <p:ph type="body" sz="quarter" idx="25" hasCustomPrompt="1"/>
          </p:nvPr>
        </p:nvSpPr>
        <p:spPr>
          <a:xfrm>
            <a:off x="6477000" y="3309012"/>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33" name="Text Placeholder 4">
            <a:extLst>
              <a:ext uri="{FF2B5EF4-FFF2-40B4-BE49-F238E27FC236}">
                <a16:creationId xmlns:a16="http://schemas.microsoft.com/office/drawing/2014/main" id="{DD800D55-0859-F049-BF85-069FB9BE7C63}"/>
              </a:ext>
            </a:extLst>
          </p:cNvPr>
          <p:cNvSpPr>
            <a:spLocks noGrp="1"/>
          </p:cNvSpPr>
          <p:nvPr>
            <p:ph type="body" sz="quarter" idx="26" hasCustomPrompt="1"/>
          </p:nvPr>
        </p:nvSpPr>
        <p:spPr>
          <a:xfrm>
            <a:off x="6477000" y="4692341"/>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34" name="Text Placeholder 1">
            <a:extLst>
              <a:ext uri="{FF2B5EF4-FFF2-40B4-BE49-F238E27FC236}">
                <a16:creationId xmlns:a16="http://schemas.microsoft.com/office/drawing/2014/main" id="{5D10E47D-4A37-9542-8EF8-0261D434B2ED}"/>
              </a:ext>
            </a:extLst>
          </p:cNvPr>
          <p:cNvSpPr>
            <a:spLocks noGrp="1"/>
          </p:cNvSpPr>
          <p:nvPr>
            <p:ph type="body" sz="quarter" idx="27"/>
          </p:nvPr>
        </p:nvSpPr>
        <p:spPr>
          <a:xfrm>
            <a:off x="680807" y="506842"/>
            <a:ext cx="10812083"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35" name="Text Placeholder 2">
            <a:extLst>
              <a:ext uri="{FF2B5EF4-FFF2-40B4-BE49-F238E27FC236}">
                <a16:creationId xmlns:a16="http://schemas.microsoft.com/office/drawing/2014/main" id="{41194CA7-92AF-2041-AEAD-A247C1D4AC24}"/>
              </a:ext>
            </a:extLst>
          </p:cNvPr>
          <p:cNvSpPr>
            <a:spLocks noGrp="1"/>
          </p:cNvSpPr>
          <p:nvPr>
            <p:ph type="body" sz="quarter" idx="10" hasCustomPrompt="1"/>
          </p:nvPr>
        </p:nvSpPr>
        <p:spPr>
          <a:xfrm>
            <a:off x="6477772" y="1453767"/>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18" name="TextBox 17">
            <a:extLst>
              <a:ext uri="{FF2B5EF4-FFF2-40B4-BE49-F238E27FC236}">
                <a16:creationId xmlns:a16="http://schemas.microsoft.com/office/drawing/2014/main" id="{A65D2D9F-011A-9D41-9C56-B99E5D57A246}"/>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9" name="Graphic 18">
            <a:extLst>
              <a:ext uri="{FF2B5EF4-FFF2-40B4-BE49-F238E27FC236}">
                <a16:creationId xmlns:a16="http://schemas.microsoft.com/office/drawing/2014/main" id="{1B817EB9-0972-CB4D-AF68-BACFC031C9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0" name="Straight Connector 19">
            <a:extLst>
              <a:ext uri="{FF2B5EF4-FFF2-40B4-BE49-F238E27FC236}">
                <a16:creationId xmlns:a16="http://schemas.microsoft.com/office/drawing/2014/main" id="{8C2776B5-0C87-F449-9C96-511258657660}"/>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3FFCD0C-7426-E841-9228-4F0D84DE093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3010956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_Green-3-icon-list-right-image">
    <p:bg>
      <p:bgPr>
        <a:solidFill>
          <a:schemeClr val="bg2"/>
        </a:soli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EEC2319B-6284-DB4E-B9A5-A48BB256E6C9}"/>
              </a:ext>
            </a:extLst>
          </p:cNvPr>
          <p:cNvSpPr>
            <a:spLocks noGrp="1"/>
          </p:cNvSpPr>
          <p:nvPr>
            <p:ph type="pic" sz="quarter" idx="18"/>
          </p:nvPr>
        </p:nvSpPr>
        <p:spPr>
          <a:xfrm>
            <a:off x="5668370" y="70776"/>
            <a:ext cx="6523629" cy="6789737"/>
          </a:xfrm>
          <a:custGeom>
            <a:avLst/>
            <a:gdLst>
              <a:gd name="connsiteX0" fmla="*/ 0 w 6516687"/>
              <a:gd name="connsiteY0" fmla="*/ 0 h 6786562"/>
              <a:gd name="connsiteX1" fmla="*/ 6516687 w 6516687"/>
              <a:gd name="connsiteY1" fmla="*/ 0 h 6786562"/>
              <a:gd name="connsiteX2" fmla="*/ 6516687 w 6516687"/>
              <a:gd name="connsiteY2" fmla="*/ 6786562 h 6786562"/>
              <a:gd name="connsiteX3" fmla="*/ 0 w 6516687"/>
              <a:gd name="connsiteY3" fmla="*/ 6786562 h 6786562"/>
              <a:gd name="connsiteX4" fmla="*/ 0 w 6516687"/>
              <a:gd name="connsiteY4" fmla="*/ 5799137 h 6786562"/>
              <a:gd name="connsiteX5" fmla="*/ 5852626 w 6516687"/>
              <a:gd name="connsiteY5" fmla="*/ 5799137 h 6786562"/>
              <a:gd name="connsiteX6" fmla="*/ 5852626 w 6516687"/>
              <a:gd name="connsiteY6" fmla="*/ 3181350 h 6786562"/>
              <a:gd name="connsiteX7" fmla="*/ 0 w 6516687"/>
              <a:gd name="connsiteY7" fmla="*/ 3181350 h 6786562"/>
              <a:gd name="connsiteX0" fmla="*/ 0 w 6516687"/>
              <a:gd name="connsiteY0" fmla="*/ 0 h 6786562"/>
              <a:gd name="connsiteX1" fmla="*/ 6516687 w 6516687"/>
              <a:gd name="connsiteY1" fmla="*/ 0 h 6786562"/>
              <a:gd name="connsiteX2" fmla="*/ 6516687 w 6516687"/>
              <a:gd name="connsiteY2" fmla="*/ 6786562 h 6786562"/>
              <a:gd name="connsiteX3" fmla="*/ 0 w 6516687"/>
              <a:gd name="connsiteY3" fmla="*/ 6786562 h 6786562"/>
              <a:gd name="connsiteX4" fmla="*/ 0 w 6516687"/>
              <a:gd name="connsiteY4" fmla="*/ 5799137 h 6786562"/>
              <a:gd name="connsiteX5" fmla="*/ 5852626 w 6516687"/>
              <a:gd name="connsiteY5" fmla="*/ 5799137 h 6786562"/>
              <a:gd name="connsiteX6" fmla="*/ 5796259 w 6516687"/>
              <a:gd name="connsiteY6" fmla="*/ 3162561 h 6786562"/>
              <a:gd name="connsiteX7" fmla="*/ 0 w 6516687"/>
              <a:gd name="connsiteY7" fmla="*/ 3181350 h 6786562"/>
              <a:gd name="connsiteX8" fmla="*/ 0 w 6516687"/>
              <a:gd name="connsiteY8" fmla="*/ 0 h 6786562"/>
              <a:gd name="connsiteX0" fmla="*/ 0 w 6516687"/>
              <a:gd name="connsiteY0" fmla="*/ 0 h 6786562"/>
              <a:gd name="connsiteX1" fmla="*/ 6516687 w 6516687"/>
              <a:gd name="connsiteY1" fmla="*/ 0 h 6786562"/>
              <a:gd name="connsiteX2" fmla="*/ 6516687 w 6516687"/>
              <a:gd name="connsiteY2" fmla="*/ 6786562 h 6786562"/>
              <a:gd name="connsiteX3" fmla="*/ 0 w 6516687"/>
              <a:gd name="connsiteY3" fmla="*/ 6786562 h 6786562"/>
              <a:gd name="connsiteX4" fmla="*/ 0 w 6516687"/>
              <a:gd name="connsiteY4" fmla="*/ 5799137 h 6786562"/>
              <a:gd name="connsiteX5" fmla="*/ 5852626 w 6516687"/>
              <a:gd name="connsiteY5" fmla="*/ 5799137 h 6786562"/>
              <a:gd name="connsiteX6" fmla="*/ 5796259 w 6516687"/>
              <a:gd name="connsiteY6" fmla="*/ 3162561 h 6786562"/>
              <a:gd name="connsiteX7" fmla="*/ 0 w 6516687"/>
              <a:gd name="connsiteY7" fmla="*/ 3162561 h 6786562"/>
              <a:gd name="connsiteX8" fmla="*/ 0 w 6516687"/>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858889 w 6522950"/>
              <a:gd name="connsiteY5" fmla="*/ 5799137 h 6786562"/>
              <a:gd name="connsiteX6" fmla="*/ 5802522 w 6522950"/>
              <a:gd name="connsiteY6" fmla="*/ 3162561 h 6786562"/>
              <a:gd name="connsiteX7" fmla="*/ 6263 w 6522950"/>
              <a:gd name="connsiteY7" fmla="*/ 3162561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796259 w 6522950"/>
              <a:gd name="connsiteY5" fmla="*/ 5792874 h 6786562"/>
              <a:gd name="connsiteX6" fmla="*/ 5802522 w 6522950"/>
              <a:gd name="connsiteY6" fmla="*/ 3162561 h 6786562"/>
              <a:gd name="connsiteX7" fmla="*/ 6263 w 6522950"/>
              <a:gd name="connsiteY7" fmla="*/ 3162561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796259 w 6522950"/>
              <a:gd name="connsiteY5" fmla="*/ 5792874 h 6786562"/>
              <a:gd name="connsiteX6" fmla="*/ 5802522 w 6522950"/>
              <a:gd name="connsiteY6" fmla="*/ 3162561 h 6786562"/>
              <a:gd name="connsiteX7" fmla="*/ 6263 w 6522950"/>
              <a:gd name="connsiteY7" fmla="*/ 3172086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796259 w 6522950"/>
              <a:gd name="connsiteY5" fmla="*/ 5792874 h 6786562"/>
              <a:gd name="connsiteX6" fmla="*/ 5792997 w 6522950"/>
              <a:gd name="connsiteY6" fmla="*/ 3172086 h 6786562"/>
              <a:gd name="connsiteX7" fmla="*/ 6263 w 6522950"/>
              <a:gd name="connsiteY7" fmla="*/ 3172086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796259 w 6522950"/>
              <a:gd name="connsiteY5" fmla="*/ 5792874 h 6786562"/>
              <a:gd name="connsiteX6" fmla="*/ 5792997 w 6522950"/>
              <a:gd name="connsiteY6" fmla="*/ 3172086 h 6786562"/>
              <a:gd name="connsiteX7" fmla="*/ 3088 w 6522950"/>
              <a:gd name="connsiteY7" fmla="*/ 3175261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86524 h 6786562"/>
              <a:gd name="connsiteX5" fmla="*/ 5796259 w 6522950"/>
              <a:gd name="connsiteY5" fmla="*/ 5792874 h 6786562"/>
              <a:gd name="connsiteX6" fmla="*/ 5792997 w 6522950"/>
              <a:gd name="connsiteY6" fmla="*/ 3172086 h 6786562"/>
              <a:gd name="connsiteX7" fmla="*/ 3088 w 6522950"/>
              <a:gd name="connsiteY7" fmla="*/ 3175261 h 6786562"/>
              <a:gd name="connsiteX8" fmla="*/ 6263 w 6522950"/>
              <a:gd name="connsiteY8" fmla="*/ 0 h 6786562"/>
              <a:gd name="connsiteX0" fmla="*/ 6942 w 6523629"/>
              <a:gd name="connsiteY0" fmla="*/ 0 h 6789737"/>
              <a:gd name="connsiteX1" fmla="*/ 6523629 w 6523629"/>
              <a:gd name="connsiteY1" fmla="*/ 0 h 6789737"/>
              <a:gd name="connsiteX2" fmla="*/ 6523629 w 6523629"/>
              <a:gd name="connsiteY2" fmla="*/ 6786562 h 6789737"/>
              <a:gd name="connsiteX3" fmla="*/ 592 w 6523629"/>
              <a:gd name="connsiteY3" fmla="*/ 6789737 h 6789737"/>
              <a:gd name="connsiteX4" fmla="*/ 679 w 6523629"/>
              <a:gd name="connsiteY4" fmla="*/ 5786524 h 6789737"/>
              <a:gd name="connsiteX5" fmla="*/ 5796938 w 6523629"/>
              <a:gd name="connsiteY5" fmla="*/ 5792874 h 6789737"/>
              <a:gd name="connsiteX6" fmla="*/ 5793676 w 6523629"/>
              <a:gd name="connsiteY6" fmla="*/ 3172086 h 6789737"/>
              <a:gd name="connsiteX7" fmla="*/ 3767 w 6523629"/>
              <a:gd name="connsiteY7" fmla="*/ 3175261 h 6789737"/>
              <a:gd name="connsiteX8" fmla="*/ 6942 w 6523629"/>
              <a:gd name="connsiteY8" fmla="*/ 0 h 6789737"/>
              <a:gd name="connsiteX0" fmla="*/ 6942 w 6523629"/>
              <a:gd name="connsiteY0" fmla="*/ 0 h 6789737"/>
              <a:gd name="connsiteX1" fmla="*/ 6523629 w 6523629"/>
              <a:gd name="connsiteY1" fmla="*/ 0 h 6789737"/>
              <a:gd name="connsiteX2" fmla="*/ 6523629 w 6523629"/>
              <a:gd name="connsiteY2" fmla="*/ 6786562 h 6789737"/>
              <a:gd name="connsiteX3" fmla="*/ 592 w 6523629"/>
              <a:gd name="connsiteY3" fmla="*/ 6789737 h 6789737"/>
              <a:gd name="connsiteX4" fmla="*/ 679 w 6523629"/>
              <a:gd name="connsiteY4" fmla="*/ 5786524 h 6789737"/>
              <a:gd name="connsiteX5" fmla="*/ 5793763 w 6523629"/>
              <a:gd name="connsiteY5" fmla="*/ 5786524 h 6789737"/>
              <a:gd name="connsiteX6" fmla="*/ 5793676 w 6523629"/>
              <a:gd name="connsiteY6" fmla="*/ 3172086 h 6789737"/>
              <a:gd name="connsiteX7" fmla="*/ 3767 w 6523629"/>
              <a:gd name="connsiteY7" fmla="*/ 3175261 h 6789737"/>
              <a:gd name="connsiteX8" fmla="*/ 6942 w 6523629"/>
              <a:gd name="connsiteY8" fmla="*/ 0 h 6789737"/>
              <a:gd name="connsiteX0" fmla="*/ 6942 w 6523629"/>
              <a:gd name="connsiteY0" fmla="*/ 0 h 6789737"/>
              <a:gd name="connsiteX1" fmla="*/ 6523629 w 6523629"/>
              <a:gd name="connsiteY1" fmla="*/ 0 h 6789737"/>
              <a:gd name="connsiteX2" fmla="*/ 6523629 w 6523629"/>
              <a:gd name="connsiteY2" fmla="*/ 6786562 h 6789737"/>
              <a:gd name="connsiteX3" fmla="*/ 592 w 6523629"/>
              <a:gd name="connsiteY3" fmla="*/ 6789737 h 6789737"/>
              <a:gd name="connsiteX4" fmla="*/ 679 w 6523629"/>
              <a:gd name="connsiteY4" fmla="*/ 5786524 h 6789737"/>
              <a:gd name="connsiteX5" fmla="*/ 5793763 w 6523629"/>
              <a:gd name="connsiteY5" fmla="*/ 5786524 h 6789737"/>
              <a:gd name="connsiteX6" fmla="*/ 5793676 w 6523629"/>
              <a:gd name="connsiteY6" fmla="*/ 3172086 h 6789737"/>
              <a:gd name="connsiteX7" fmla="*/ 3767 w 6523629"/>
              <a:gd name="connsiteY7" fmla="*/ 3175261 h 6789737"/>
              <a:gd name="connsiteX8" fmla="*/ 6942 w 6523629"/>
              <a:gd name="connsiteY8" fmla="*/ 0 h 6789737"/>
              <a:gd name="connsiteX0" fmla="*/ 6942 w 6523629"/>
              <a:gd name="connsiteY0" fmla="*/ 0 h 6789737"/>
              <a:gd name="connsiteX1" fmla="*/ 6523629 w 6523629"/>
              <a:gd name="connsiteY1" fmla="*/ 0 h 6789737"/>
              <a:gd name="connsiteX2" fmla="*/ 6523629 w 6523629"/>
              <a:gd name="connsiteY2" fmla="*/ 6786562 h 6789737"/>
              <a:gd name="connsiteX3" fmla="*/ 592 w 6523629"/>
              <a:gd name="connsiteY3" fmla="*/ 6789737 h 6789737"/>
              <a:gd name="connsiteX4" fmla="*/ 679 w 6523629"/>
              <a:gd name="connsiteY4" fmla="*/ 5786524 h 6789737"/>
              <a:gd name="connsiteX5" fmla="*/ 5793763 w 6523629"/>
              <a:gd name="connsiteY5" fmla="*/ 5786524 h 6789737"/>
              <a:gd name="connsiteX6" fmla="*/ 5793676 w 6523629"/>
              <a:gd name="connsiteY6" fmla="*/ 3172086 h 6789737"/>
              <a:gd name="connsiteX7" fmla="*/ 3767 w 6523629"/>
              <a:gd name="connsiteY7" fmla="*/ 3168911 h 6789737"/>
              <a:gd name="connsiteX8" fmla="*/ 6942 w 6523629"/>
              <a:gd name="connsiteY8" fmla="*/ 0 h 678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3629" h="6789737">
                <a:moveTo>
                  <a:pt x="6942" y="0"/>
                </a:moveTo>
                <a:lnTo>
                  <a:pt x="6523629" y="0"/>
                </a:lnTo>
                <a:lnTo>
                  <a:pt x="6523629" y="6786562"/>
                </a:lnTo>
                <a:lnTo>
                  <a:pt x="592" y="6789737"/>
                </a:lnTo>
                <a:cubicBezTo>
                  <a:pt x="-1496" y="6458508"/>
                  <a:pt x="2767" y="6117753"/>
                  <a:pt x="679" y="5786524"/>
                </a:cubicBezTo>
                <a:lnTo>
                  <a:pt x="5793763" y="5786524"/>
                </a:lnTo>
                <a:cubicBezTo>
                  <a:pt x="5795851" y="4909753"/>
                  <a:pt x="5791588" y="4048857"/>
                  <a:pt x="5793676" y="3172086"/>
                </a:cubicBezTo>
                <a:lnTo>
                  <a:pt x="3767" y="3168911"/>
                </a:lnTo>
                <a:cubicBezTo>
                  <a:pt x="4825" y="2110491"/>
                  <a:pt x="5884" y="1058420"/>
                  <a:pt x="6942" y="0"/>
                </a:cubicBezTo>
                <a:close/>
              </a:path>
            </a:pathLst>
          </a:custGeom>
          <a:solidFill>
            <a:schemeClr val="bg2">
              <a:lumMod val="75000"/>
            </a:schemeClr>
          </a:solidFill>
        </p:spPr>
        <p:txBody>
          <a:bodyPr wrap="square" anchor="t">
            <a:noAutofit/>
          </a:bodyPr>
          <a:lstStyle>
            <a:lvl1pPr marL="0" indent="0" algn="ctr">
              <a:buNone/>
              <a:defRPr sz="1800" b="1" spc="300">
                <a:solidFill>
                  <a:schemeClr val="bg1"/>
                </a:solidFill>
                <a:latin typeface="+mn-lt"/>
                <a:cs typeface="Arial" panose="020B0604020202020204" pitchFamily="34" charset="0"/>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29E32D65-66A1-EA42-85FB-4E622AA908E9}"/>
              </a:ext>
            </a:extLst>
          </p:cNvPr>
          <p:cNvSpPr>
            <a:spLocks noGrp="1"/>
          </p:cNvSpPr>
          <p:nvPr>
            <p:ph type="body" sz="quarter" idx="10" hasCustomPrompt="1"/>
          </p:nvPr>
        </p:nvSpPr>
        <p:spPr>
          <a:xfrm>
            <a:off x="850414" y="1041205"/>
            <a:ext cx="4296629" cy="249299"/>
          </a:xfrm>
          <a:prstGeom prst="rect">
            <a:avLst/>
          </a:prstGeom>
        </p:spPr>
        <p:txBody>
          <a:bodyPr lIns="0" tIns="0" rIns="0" bIns="0">
            <a:spAutoFit/>
          </a:bodyPr>
          <a:lstStyle>
            <a:lvl1pPr marL="0" indent="0" algn="l" defTabSz="914400" rtl="0" eaLnBrk="1" latinLnBrk="0" hangingPunct="1">
              <a:buNone/>
              <a:defRPr lang="en-US" sz="1800" b="1" kern="1200" spc="300" dirty="0" smtClean="0">
                <a:solidFill>
                  <a:schemeClr val="accent1"/>
                </a:solidFill>
                <a:latin typeface="+mj-lt"/>
                <a:ea typeface="+mn-ea"/>
                <a:cs typeface="Arial" panose="020B0604020202020204" pitchFamily="34" charset="0"/>
              </a:defRPr>
            </a:lvl1pPr>
          </a:lstStyle>
          <a:p>
            <a:pPr lvl="0"/>
            <a:r>
              <a:rPr lang="en-US" dirty="0"/>
              <a:t>TITLE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8" name="Rectangle 7">
            <a:extLst>
              <a:ext uri="{FF2B5EF4-FFF2-40B4-BE49-F238E27FC236}">
                <a16:creationId xmlns:a16="http://schemas.microsoft.com/office/drawing/2014/main" id="{7F1B5A64-FA46-0F49-85E5-6B532527804A}"/>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33A639AD-1686-404F-9634-02D69E76194C}"/>
              </a:ext>
            </a:extLst>
          </p:cNvPr>
          <p:cNvSpPr>
            <a:spLocks noGrp="1"/>
          </p:cNvSpPr>
          <p:nvPr>
            <p:ph type="body" sz="quarter" idx="11" hasCustomPrompt="1"/>
          </p:nvPr>
        </p:nvSpPr>
        <p:spPr>
          <a:xfrm>
            <a:off x="862280" y="1503473"/>
            <a:ext cx="4296629" cy="859210"/>
          </a:xfrm>
          <a:prstGeom prst="rect">
            <a:avLst/>
          </a:prstGeom>
        </p:spPr>
        <p:txBody>
          <a:bodyPr lIns="0" tIns="0" rIns="0" bIns="0">
            <a:spAutoFit/>
          </a:bodyPr>
          <a:lstStyle>
            <a:lvl1pPr marL="0" indent="0" algn="l" defTabSz="914400" rtl="0" eaLnBrk="1" latinLnBrk="0" hangingPunct="1">
              <a:lnSpc>
                <a:spcPct val="120000"/>
              </a:lnSpc>
              <a:buNone/>
              <a:defRPr lang="en-US" sz="1600" b="1" kern="1200" dirty="0">
                <a:solidFill>
                  <a:schemeClr val="tx2"/>
                </a:solidFill>
                <a:latin typeface="+mn-lt"/>
                <a:ea typeface="+mn-ea"/>
                <a:cs typeface="Arial" panose="020B0604020202020204" pitchFamily="34" charset="0"/>
              </a:defRPr>
            </a:lvl1pPr>
          </a:lstStyle>
          <a:p>
            <a:pPr lvl="0"/>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27" name="Rectangle 26">
            <a:extLst>
              <a:ext uri="{FF2B5EF4-FFF2-40B4-BE49-F238E27FC236}">
                <a16:creationId xmlns:a16="http://schemas.microsoft.com/office/drawing/2014/main" id="{8FCD3637-DE86-FF4B-8ECD-1E38008C5E71}"/>
              </a:ext>
            </a:extLst>
          </p:cNvPr>
          <p:cNvSpPr/>
          <p:nvPr userDrawn="1"/>
        </p:nvSpPr>
        <p:spPr>
          <a:xfrm>
            <a:off x="783384" y="3240112"/>
            <a:ext cx="10677849" cy="26175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3A48089-E42E-ED45-A310-36D07A26EB15}"/>
              </a:ext>
            </a:extLst>
          </p:cNvPr>
          <p:cNvPicPr>
            <a:picLocks noChangeAspect="1"/>
          </p:cNvPicPr>
          <p:nvPr userDrawn="1"/>
        </p:nvPicPr>
        <p:blipFill>
          <a:blip r:embed="rId2"/>
          <a:stretch>
            <a:fillRect/>
          </a:stretch>
        </p:blipFill>
        <p:spPr>
          <a:xfrm>
            <a:off x="1115505" y="3623513"/>
            <a:ext cx="724282" cy="720366"/>
          </a:xfrm>
          <a:prstGeom prst="rect">
            <a:avLst/>
          </a:prstGeom>
        </p:spPr>
      </p:pic>
      <p:pic>
        <p:nvPicPr>
          <p:cNvPr id="29" name="Picture 28">
            <a:extLst>
              <a:ext uri="{FF2B5EF4-FFF2-40B4-BE49-F238E27FC236}">
                <a16:creationId xmlns:a16="http://schemas.microsoft.com/office/drawing/2014/main" id="{789774C8-2922-E943-B7FD-5CCF546DC807}"/>
              </a:ext>
            </a:extLst>
          </p:cNvPr>
          <p:cNvPicPr>
            <a:picLocks noChangeAspect="1"/>
          </p:cNvPicPr>
          <p:nvPr userDrawn="1"/>
        </p:nvPicPr>
        <p:blipFill>
          <a:blip r:embed="rId3"/>
          <a:stretch>
            <a:fillRect/>
          </a:stretch>
        </p:blipFill>
        <p:spPr>
          <a:xfrm>
            <a:off x="4772221" y="3612276"/>
            <a:ext cx="542254" cy="636711"/>
          </a:xfrm>
          <a:prstGeom prst="rect">
            <a:avLst/>
          </a:prstGeom>
        </p:spPr>
      </p:pic>
      <p:pic>
        <p:nvPicPr>
          <p:cNvPr id="30" name="Picture 29">
            <a:extLst>
              <a:ext uri="{FF2B5EF4-FFF2-40B4-BE49-F238E27FC236}">
                <a16:creationId xmlns:a16="http://schemas.microsoft.com/office/drawing/2014/main" id="{EA75ACE4-D785-524C-B351-DD9D25CA8992}"/>
              </a:ext>
            </a:extLst>
          </p:cNvPr>
          <p:cNvPicPr>
            <a:picLocks noChangeAspect="1"/>
          </p:cNvPicPr>
          <p:nvPr userDrawn="1"/>
        </p:nvPicPr>
        <p:blipFill>
          <a:blip r:embed="rId4"/>
          <a:stretch>
            <a:fillRect/>
          </a:stretch>
        </p:blipFill>
        <p:spPr>
          <a:xfrm>
            <a:off x="7921864" y="3589568"/>
            <a:ext cx="788256" cy="788256"/>
          </a:xfrm>
          <a:prstGeom prst="rect">
            <a:avLst/>
          </a:prstGeom>
        </p:spPr>
      </p:pic>
      <p:sp>
        <p:nvSpPr>
          <p:cNvPr id="31" name="Text Placeholder 2">
            <a:extLst>
              <a:ext uri="{FF2B5EF4-FFF2-40B4-BE49-F238E27FC236}">
                <a16:creationId xmlns:a16="http://schemas.microsoft.com/office/drawing/2014/main" id="{811DF29F-F9C3-F843-BB2B-0993AB7EEB5E}"/>
              </a:ext>
            </a:extLst>
          </p:cNvPr>
          <p:cNvSpPr>
            <a:spLocks noGrp="1"/>
          </p:cNvSpPr>
          <p:nvPr>
            <p:ph type="body" sz="quarter" idx="12" hasCustomPrompt="1"/>
          </p:nvPr>
        </p:nvSpPr>
        <p:spPr>
          <a:xfrm>
            <a:off x="2066909" y="3800808"/>
            <a:ext cx="1955404" cy="335413"/>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bg2"/>
                </a:solidFill>
                <a:latin typeface="+mn-lt"/>
                <a:ea typeface="+mn-ea"/>
                <a:cs typeface="Arial" panose="020B0604020202020204" pitchFamily="34" charset="0"/>
              </a:defRPr>
            </a:lvl1pPr>
          </a:lstStyle>
          <a:p>
            <a:pPr lvl="0"/>
            <a:r>
              <a:rPr lang="en-US" dirty="0"/>
              <a:t>Lorem</a:t>
            </a:r>
          </a:p>
        </p:txBody>
      </p:sp>
      <p:sp>
        <p:nvSpPr>
          <p:cNvPr id="32" name="Text Placeholder 2">
            <a:extLst>
              <a:ext uri="{FF2B5EF4-FFF2-40B4-BE49-F238E27FC236}">
                <a16:creationId xmlns:a16="http://schemas.microsoft.com/office/drawing/2014/main" id="{B1F6DB24-44DE-F646-B803-9A52CD169846}"/>
              </a:ext>
            </a:extLst>
          </p:cNvPr>
          <p:cNvSpPr>
            <a:spLocks noGrp="1"/>
          </p:cNvSpPr>
          <p:nvPr>
            <p:ph type="body" sz="quarter" idx="13" hasCustomPrompt="1"/>
          </p:nvPr>
        </p:nvSpPr>
        <p:spPr>
          <a:xfrm>
            <a:off x="1219200" y="4396373"/>
            <a:ext cx="3109731" cy="201850"/>
          </a:xfrm>
          <a:prstGeom prst="rect">
            <a:avLst/>
          </a:prstGeom>
        </p:spPr>
        <p:txBody>
          <a:bodyPr wrap="square" lIns="0" tIns="0" rIns="0" bIns="0">
            <a:spAutoFit/>
          </a:bodyPr>
          <a:lstStyle>
            <a:lvl1pPr marL="0" indent="0" algn="l" defTabSz="914400" rtl="0" eaLnBrk="1" latinLnBrk="0" hangingPunct="1">
              <a:lnSpc>
                <a:spcPct val="120000"/>
              </a:lnSpc>
              <a:buNone/>
              <a:defRPr lang="en-US" sz="1200" kern="1200" dirty="0">
                <a:solidFill>
                  <a:schemeClr val="bg2"/>
                </a:solidFill>
                <a:latin typeface="+mn-lt"/>
                <a:ea typeface="+mn-ea"/>
                <a:cs typeface="Arial" panose="020B0604020202020204" pitchFamily="34" charset="0"/>
              </a:defRPr>
            </a:lvl1pPr>
          </a:lstStyle>
          <a:p>
            <a:pPr lvl="0"/>
            <a:r>
              <a:rPr lang="en-US" dirty="0"/>
              <a:t>Edit master text styles</a:t>
            </a:r>
          </a:p>
        </p:txBody>
      </p:sp>
      <p:sp>
        <p:nvSpPr>
          <p:cNvPr id="33" name="Text Placeholder 2">
            <a:extLst>
              <a:ext uri="{FF2B5EF4-FFF2-40B4-BE49-F238E27FC236}">
                <a16:creationId xmlns:a16="http://schemas.microsoft.com/office/drawing/2014/main" id="{5BB2369B-6BFA-264D-ABE6-17E4EC83D7BD}"/>
              </a:ext>
            </a:extLst>
          </p:cNvPr>
          <p:cNvSpPr>
            <a:spLocks noGrp="1"/>
          </p:cNvSpPr>
          <p:nvPr>
            <p:ph type="body" sz="quarter" idx="14" hasCustomPrompt="1"/>
          </p:nvPr>
        </p:nvSpPr>
        <p:spPr>
          <a:xfrm>
            <a:off x="5535973" y="3800808"/>
            <a:ext cx="1955404" cy="335413"/>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bg2"/>
                </a:solidFill>
                <a:latin typeface="+mn-lt"/>
                <a:ea typeface="+mn-ea"/>
                <a:cs typeface="Arial" panose="020B0604020202020204" pitchFamily="34" charset="0"/>
              </a:defRPr>
            </a:lvl1pPr>
          </a:lstStyle>
          <a:p>
            <a:pPr lvl="0"/>
            <a:r>
              <a:rPr lang="en-US" dirty="0"/>
              <a:t>Lorem</a:t>
            </a:r>
          </a:p>
        </p:txBody>
      </p:sp>
      <p:sp>
        <p:nvSpPr>
          <p:cNvPr id="34" name="Text Placeholder 2">
            <a:extLst>
              <a:ext uri="{FF2B5EF4-FFF2-40B4-BE49-F238E27FC236}">
                <a16:creationId xmlns:a16="http://schemas.microsoft.com/office/drawing/2014/main" id="{C804E73C-DDB2-014C-813D-3FC35C5A11AA}"/>
              </a:ext>
            </a:extLst>
          </p:cNvPr>
          <p:cNvSpPr>
            <a:spLocks noGrp="1"/>
          </p:cNvSpPr>
          <p:nvPr>
            <p:ph type="body" sz="quarter" idx="15" hasCustomPrompt="1"/>
          </p:nvPr>
        </p:nvSpPr>
        <p:spPr>
          <a:xfrm>
            <a:off x="4741623" y="4396373"/>
            <a:ext cx="3109731" cy="201850"/>
          </a:xfrm>
          <a:prstGeom prst="rect">
            <a:avLst/>
          </a:prstGeom>
        </p:spPr>
        <p:txBody>
          <a:bodyPr wrap="square" lIns="0" tIns="0" rIns="0" bIns="0">
            <a:spAutoFit/>
          </a:bodyPr>
          <a:lstStyle>
            <a:lvl1pPr marL="0" indent="0" algn="l" defTabSz="914400" rtl="0" eaLnBrk="1" latinLnBrk="0" hangingPunct="1">
              <a:lnSpc>
                <a:spcPct val="120000"/>
              </a:lnSpc>
              <a:buNone/>
              <a:defRPr lang="en-US" sz="1200" kern="1200" dirty="0">
                <a:solidFill>
                  <a:schemeClr val="bg2"/>
                </a:solidFill>
                <a:latin typeface="+mn-lt"/>
                <a:ea typeface="+mn-ea"/>
                <a:cs typeface="Arial" panose="020B0604020202020204" pitchFamily="34" charset="0"/>
              </a:defRPr>
            </a:lvl1pPr>
          </a:lstStyle>
          <a:p>
            <a:pPr lvl="0"/>
            <a:r>
              <a:rPr lang="en-US" dirty="0"/>
              <a:t>Edit master text styles</a:t>
            </a:r>
          </a:p>
        </p:txBody>
      </p:sp>
      <p:sp>
        <p:nvSpPr>
          <p:cNvPr id="35" name="Text Placeholder 2">
            <a:extLst>
              <a:ext uri="{FF2B5EF4-FFF2-40B4-BE49-F238E27FC236}">
                <a16:creationId xmlns:a16="http://schemas.microsoft.com/office/drawing/2014/main" id="{6E51EE31-6BDE-1944-9AD1-544DC32D2CF3}"/>
              </a:ext>
            </a:extLst>
          </p:cNvPr>
          <p:cNvSpPr>
            <a:spLocks noGrp="1"/>
          </p:cNvSpPr>
          <p:nvPr>
            <p:ph type="body" sz="quarter" idx="16" hasCustomPrompt="1"/>
          </p:nvPr>
        </p:nvSpPr>
        <p:spPr>
          <a:xfrm>
            <a:off x="8792308" y="3800808"/>
            <a:ext cx="1955404" cy="335413"/>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bg2"/>
                </a:solidFill>
                <a:latin typeface="+mn-lt"/>
                <a:ea typeface="+mn-ea"/>
                <a:cs typeface="Arial" panose="020B0604020202020204" pitchFamily="34" charset="0"/>
              </a:defRPr>
            </a:lvl1pPr>
          </a:lstStyle>
          <a:p>
            <a:pPr lvl="0"/>
            <a:r>
              <a:rPr lang="en-US" dirty="0"/>
              <a:t>Lorem</a:t>
            </a:r>
          </a:p>
        </p:txBody>
      </p:sp>
      <p:sp>
        <p:nvSpPr>
          <p:cNvPr id="36" name="Text Placeholder 2">
            <a:extLst>
              <a:ext uri="{FF2B5EF4-FFF2-40B4-BE49-F238E27FC236}">
                <a16:creationId xmlns:a16="http://schemas.microsoft.com/office/drawing/2014/main" id="{29416EBC-054A-B149-B392-183CB2D374CD}"/>
              </a:ext>
            </a:extLst>
          </p:cNvPr>
          <p:cNvSpPr>
            <a:spLocks noGrp="1"/>
          </p:cNvSpPr>
          <p:nvPr>
            <p:ph type="body" sz="quarter" idx="17" hasCustomPrompt="1"/>
          </p:nvPr>
        </p:nvSpPr>
        <p:spPr>
          <a:xfrm>
            <a:off x="7997958" y="4396373"/>
            <a:ext cx="3109731" cy="201850"/>
          </a:xfrm>
          <a:prstGeom prst="rect">
            <a:avLst/>
          </a:prstGeom>
        </p:spPr>
        <p:txBody>
          <a:bodyPr wrap="square" lIns="0" tIns="0" rIns="0" bIns="0">
            <a:spAutoFit/>
          </a:bodyPr>
          <a:lstStyle>
            <a:lvl1pPr marL="0" indent="0" algn="l" defTabSz="914400" rtl="0" eaLnBrk="1" latinLnBrk="0" hangingPunct="1">
              <a:lnSpc>
                <a:spcPct val="120000"/>
              </a:lnSpc>
              <a:buNone/>
              <a:defRPr lang="en-US" sz="1200" kern="1200" dirty="0">
                <a:solidFill>
                  <a:schemeClr val="bg2"/>
                </a:solidFill>
                <a:latin typeface="+mn-lt"/>
                <a:ea typeface="+mn-ea"/>
                <a:cs typeface="Arial" panose="020B0604020202020204" pitchFamily="34" charset="0"/>
              </a:defRPr>
            </a:lvl1pPr>
          </a:lstStyle>
          <a:p>
            <a:pPr lvl="0"/>
            <a:r>
              <a:rPr lang="en-US" dirty="0"/>
              <a:t>Edit master text styles</a:t>
            </a:r>
          </a:p>
        </p:txBody>
      </p:sp>
      <p:sp>
        <p:nvSpPr>
          <p:cNvPr id="37" name="TextBox 36">
            <a:extLst>
              <a:ext uri="{FF2B5EF4-FFF2-40B4-BE49-F238E27FC236}">
                <a16:creationId xmlns:a16="http://schemas.microsoft.com/office/drawing/2014/main" id="{261D01C9-0B50-4749-A211-63E178A212A0}"/>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38" name="Graphic 37">
            <a:extLst>
              <a:ext uri="{FF2B5EF4-FFF2-40B4-BE49-F238E27FC236}">
                <a16:creationId xmlns:a16="http://schemas.microsoft.com/office/drawing/2014/main" id="{54CBAC9F-2DFC-8745-B0B1-9CCC6BC8346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651277" y="6351158"/>
            <a:ext cx="359851" cy="321972"/>
          </a:xfrm>
          <a:prstGeom prst="rect">
            <a:avLst/>
          </a:prstGeom>
        </p:spPr>
      </p:pic>
      <p:cxnSp>
        <p:nvCxnSpPr>
          <p:cNvPr id="39" name="Straight Connector 38">
            <a:extLst>
              <a:ext uri="{FF2B5EF4-FFF2-40B4-BE49-F238E27FC236}">
                <a16:creationId xmlns:a16="http://schemas.microsoft.com/office/drawing/2014/main" id="{F321FC97-B024-AA43-B325-E379ACCBD1B3}"/>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46ED760-5619-1245-B1F8-68B2E2BBF166}"/>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5796962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ght_Green-img-icon-subhead">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423F69-0BC6-6243-AC2F-572E535E6494}"/>
              </a:ext>
            </a:extLst>
          </p:cNvPr>
          <p:cNvSpPr>
            <a:spLocks noGrp="1"/>
          </p:cNvSpPr>
          <p:nvPr>
            <p:ph type="pic" sz="quarter" idx="12" hasCustomPrompt="1"/>
          </p:nvPr>
        </p:nvSpPr>
        <p:spPr>
          <a:xfrm>
            <a:off x="0" y="70776"/>
            <a:ext cx="3908425" cy="6786562"/>
          </a:xfrm>
          <a:prstGeom prst="rect">
            <a:avLst/>
          </a:prstGeom>
        </p:spPr>
        <p:txBody>
          <a:bodyPr anchor="ctr"/>
          <a:lstStyle>
            <a:lvl1pPr marL="0" indent="0" algn="ctr">
              <a:buNone/>
              <a:defRPr sz="1800" b="1" spc="300">
                <a:solidFill>
                  <a:schemeClr val="accent6">
                    <a:lumMod val="20000"/>
                    <a:lumOff val="80000"/>
                  </a:schemeClr>
                </a:solidFill>
                <a:latin typeface="+mn-lt"/>
                <a:cs typeface="Arial" panose="020B0604020202020204" pitchFamily="34" charset="0"/>
              </a:defRPr>
            </a:lvl1pPr>
          </a:lstStyle>
          <a:p>
            <a:r>
              <a:rPr lang="en-US" dirty="0"/>
              <a:t>IMAGE HERE</a:t>
            </a:r>
          </a:p>
        </p:txBody>
      </p:sp>
      <p:sp>
        <p:nvSpPr>
          <p:cNvPr id="17" name="Text Placeholder 3">
            <a:extLst>
              <a:ext uri="{FF2B5EF4-FFF2-40B4-BE49-F238E27FC236}">
                <a16:creationId xmlns:a16="http://schemas.microsoft.com/office/drawing/2014/main" id="{6F47DE7E-4F10-EF4D-AA64-7E12AC10FD3C}"/>
              </a:ext>
            </a:extLst>
          </p:cNvPr>
          <p:cNvSpPr>
            <a:spLocks noGrp="1"/>
          </p:cNvSpPr>
          <p:nvPr>
            <p:ph type="body" sz="quarter" idx="18" hasCustomPrompt="1"/>
          </p:nvPr>
        </p:nvSpPr>
        <p:spPr>
          <a:xfrm>
            <a:off x="4656137" y="2016784"/>
            <a:ext cx="6392856" cy="1730375"/>
          </a:xfrm>
          <a:prstGeom prst="rect">
            <a:avLst/>
          </a:prstGeom>
        </p:spPr>
        <p:txBody>
          <a:bodyPr lIns="90000" tIns="90000" rIns="90000" bIns="90000"/>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Integer </a:t>
            </a:r>
            <a:r>
              <a:rPr lang="en-US" dirty="0" err="1"/>
              <a:t>posuere</a:t>
            </a:r>
            <a:r>
              <a:rPr lang="en-US" dirty="0"/>
              <a:t> </a:t>
            </a:r>
            <a:r>
              <a:rPr lang="en-US" dirty="0" err="1"/>
              <a:t>erat</a:t>
            </a:r>
            <a:r>
              <a:rPr lang="en-US" dirty="0"/>
              <a:t> a ante </a:t>
            </a:r>
            <a:r>
              <a:rPr lang="en-US" dirty="0" err="1"/>
              <a:t>venenatis</a:t>
            </a:r>
            <a:r>
              <a:rPr lang="en-US" dirty="0"/>
              <a:t> </a:t>
            </a:r>
            <a:r>
              <a:rPr lang="en-US" dirty="0" err="1"/>
              <a:t>dapibus</a:t>
            </a:r>
            <a:r>
              <a:rPr lang="en-US" dirty="0"/>
              <a:t> </a:t>
            </a:r>
            <a:r>
              <a:rPr lang="en-US" dirty="0" err="1"/>
              <a:t>posuere</a:t>
            </a:r>
            <a:r>
              <a:rPr lang="en-US" dirty="0"/>
              <a:t> </a:t>
            </a:r>
            <a:r>
              <a:rPr lang="en-US" dirty="0" err="1"/>
              <a:t>velit</a:t>
            </a:r>
            <a:r>
              <a:rPr lang="en-US" dirty="0"/>
              <a:t> </a:t>
            </a:r>
            <a:r>
              <a:rPr lang="en-US" dirty="0" err="1"/>
              <a:t>aliquet</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6" name="Rectangle 15">
            <a:extLst>
              <a:ext uri="{FF2B5EF4-FFF2-40B4-BE49-F238E27FC236}">
                <a16:creationId xmlns:a16="http://schemas.microsoft.com/office/drawing/2014/main" id="{3793AE8B-E162-644E-9EB4-F0B515497B96}"/>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7B140CC-F64F-F34A-8A56-F22E72AD228D}"/>
              </a:ext>
            </a:extLst>
          </p:cNvPr>
          <p:cNvSpPr>
            <a:spLocks noGrp="1"/>
          </p:cNvSpPr>
          <p:nvPr>
            <p:ph type="body" sz="quarter" idx="10" hasCustomPrompt="1"/>
          </p:nvPr>
        </p:nvSpPr>
        <p:spPr>
          <a:xfrm>
            <a:off x="4656137" y="1012355"/>
            <a:ext cx="6392856" cy="923330"/>
          </a:xfrm>
          <a:prstGeom prst="rect">
            <a:avLst/>
          </a:prstGeom>
        </p:spPr>
        <p:txBody>
          <a:bodyPr wrap="square">
            <a:spAutoFit/>
          </a:bodyPr>
          <a:lstStyle>
            <a:lvl1pPr marL="0" indent="0">
              <a:buNone/>
              <a:defRPr lang="en-US" sz="3000" b="1" kern="1200" dirty="0" smtClean="0">
                <a:solidFill>
                  <a:schemeClr val="bg2"/>
                </a:solidFill>
                <a:latin typeface="+mj-lt"/>
                <a:ea typeface="+mn-ea"/>
                <a:cs typeface="Arial" panose="020B0604020202020204" pitchFamily="34" charset="0"/>
              </a:defRPr>
            </a:lvl1pPr>
          </a:lstStyle>
          <a:p>
            <a:pPr lvl="0"/>
            <a:r>
              <a:rPr lang="en-US" dirty="0"/>
              <a:t>Title Goes Here </a:t>
            </a:r>
            <a:r>
              <a:rPr lang="en-US" dirty="0" err="1"/>
              <a:t>Malesuada</a:t>
            </a:r>
            <a:r>
              <a:rPr lang="en-US" dirty="0"/>
              <a:t> </a:t>
            </a:r>
            <a:r>
              <a:rPr lang="en-US" dirty="0" err="1"/>
              <a:t>Fringilla</a:t>
            </a:r>
            <a:r>
              <a:rPr lang="en-US" dirty="0"/>
              <a:t> </a:t>
            </a:r>
            <a:r>
              <a:rPr lang="en-US" dirty="0" err="1"/>
              <a:t>Fusce</a:t>
            </a:r>
            <a:r>
              <a:rPr lang="en-US" dirty="0"/>
              <a:t> Justo</a:t>
            </a:r>
          </a:p>
        </p:txBody>
      </p:sp>
      <p:sp>
        <p:nvSpPr>
          <p:cNvPr id="23" name="Text Placeholder 25">
            <a:extLst>
              <a:ext uri="{FF2B5EF4-FFF2-40B4-BE49-F238E27FC236}">
                <a16:creationId xmlns:a16="http://schemas.microsoft.com/office/drawing/2014/main" id="{394B7A25-7A60-6B48-9682-EF93B4E52983}"/>
              </a:ext>
            </a:extLst>
          </p:cNvPr>
          <p:cNvSpPr>
            <a:spLocks noGrp="1"/>
          </p:cNvSpPr>
          <p:nvPr>
            <p:ph type="body" sz="quarter" idx="13" hasCustomPrompt="1"/>
          </p:nvPr>
        </p:nvSpPr>
        <p:spPr>
          <a:xfrm>
            <a:off x="8700053" y="35388"/>
            <a:ext cx="3491947" cy="490482"/>
          </a:xfrm>
          <a:prstGeom prst="rect">
            <a:avLst/>
          </a:prstGeom>
          <a:solidFill>
            <a:schemeClr val="accent1"/>
          </a:solidFill>
        </p:spPr>
        <p:txBody>
          <a:bodyPr rIns="180000" anchor="ctr"/>
          <a:lstStyle>
            <a:lvl1pPr marL="0" indent="0" algn="r">
              <a:buNone/>
              <a:defRPr lang="en-US" sz="1000" b="1" kern="1200" spc="300" dirty="0" smtClean="0">
                <a:solidFill>
                  <a:srgbClr val="2E3238"/>
                </a:solidFill>
                <a:latin typeface="+mj-lt"/>
                <a:ea typeface="+mn-ea"/>
                <a:cs typeface="Arial" panose="020B0604020202020204" pitchFamily="34" charset="0"/>
              </a:defRPr>
            </a:lvl1pPr>
          </a:lstStyle>
          <a:p>
            <a:pPr lvl="0"/>
            <a:r>
              <a:rPr lang="en-US" dirty="0"/>
              <a:t>SUBHEAD TEXT LOREM SIT AMET</a:t>
            </a:r>
          </a:p>
        </p:txBody>
      </p:sp>
      <p:sp>
        <p:nvSpPr>
          <p:cNvPr id="4" name="Picture Placeholder 3">
            <a:extLst>
              <a:ext uri="{FF2B5EF4-FFF2-40B4-BE49-F238E27FC236}">
                <a16:creationId xmlns:a16="http://schemas.microsoft.com/office/drawing/2014/main" id="{19C91C8F-2FF1-0445-8D0E-37FC2B855068}"/>
              </a:ext>
            </a:extLst>
          </p:cNvPr>
          <p:cNvSpPr>
            <a:spLocks noGrp="1"/>
          </p:cNvSpPr>
          <p:nvPr>
            <p:ph type="pic" sz="quarter" idx="19" hasCustomPrompt="1"/>
          </p:nvPr>
        </p:nvSpPr>
        <p:spPr>
          <a:xfrm>
            <a:off x="380444" y="400279"/>
            <a:ext cx="1044126" cy="1044126"/>
          </a:xfrm>
          <a:prstGeom prst="ellipse">
            <a:avLst/>
          </a:prstGeom>
          <a:solidFill>
            <a:schemeClr val="accent1"/>
          </a:solidFill>
        </p:spPr>
        <p:txBody>
          <a:bodyPr anchor="ctr"/>
          <a:lstStyle>
            <a:lvl1pPr marL="0" indent="0" algn="ctr">
              <a:buNone/>
              <a:defRPr sz="800" b="1" spc="300">
                <a:solidFill>
                  <a:schemeClr val="accent1">
                    <a:lumMod val="75000"/>
                  </a:schemeClr>
                </a:solidFill>
                <a:latin typeface="+mn-lt"/>
                <a:cs typeface="Arial" panose="020B0604020202020204" pitchFamily="34" charset="0"/>
              </a:defRPr>
            </a:lvl1pPr>
          </a:lstStyle>
          <a:p>
            <a:r>
              <a:rPr lang="en-US" dirty="0"/>
              <a:t>ICON</a:t>
            </a:r>
          </a:p>
          <a:p>
            <a:r>
              <a:rPr lang="en-US" dirty="0"/>
              <a:t>HERE</a:t>
            </a:r>
          </a:p>
        </p:txBody>
      </p:sp>
      <p:sp>
        <p:nvSpPr>
          <p:cNvPr id="13" name="TextBox 12">
            <a:extLst>
              <a:ext uri="{FF2B5EF4-FFF2-40B4-BE49-F238E27FC236}">
                <a16:creationId xmlns:a16="http://schemas.microsoft.com/office/drawing/2014/main" id="{EA06C98C-C8A6-AD4E-A57A-E40753656D2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162BDAE6-00AA-A44E-B47E-AD7CB0A424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26AFCEE2-4896-E44C-95BB-1F7A0A311CBA}"/>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0E45084-1042-3741-AC65-FE8FA11FF4EC}"/>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1226578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Cover Slid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1323439"/>
          </a:xfrm>
          <a:prstGeom prst="rect">
            <a:avLst/>
          </a:prstGeom>
        </p:spPr>
        <p:txBody>
          <a:bodyPr wrap="square" anchor="t" anchorCtr="0">
            <a:spAutoFit/>
          </a:bodyPr>
          <a:lstStyle>
            <a:lvl1pPr algn="l">
              <a:lnSpc>
                <a:spcPct val="100000"/>
              </a:lnSpc>
              <a:defRPr sz="4000" b="1" i="0">
                <a:solidFill>
                  <a:schemeClr val="bg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a:t>
            </a:r>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9" y="3340213"/>
            <a:ext cx="4879010" cy="590061"/>
          </a:xfrm>
          <a:prstGeom prst="rect">
            <a:avLst/>
          </a:prstGeom>
        </p:spPr>
        <p:txBody>
          <a:bodyPr/>
          <a:lstStyle>
            <a:lvl1pPr marL="0" indent="0">
              <a:buNone/>
              <a:defRPr sz="1800">
                <a:solidFill>
                  <a:schemeClr val="bg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sp>
        <p:nvSpPr>
          <p:cNvPr id="3" name="Rectangle 2">
            <a:extLst>
              <a:ext uri="{FF2B5EF4-FFF2-40B4-BE49-F238E27FC236}">
                <a16:creationId xmlns:a16="http://schemas.microsoft.com/office/drawing/2014/main" id="{D14A6D59-5E2E-034A-A530-42374848A595}"/>
              </a:ext>
            </a:extLst>
          </p:cNvPr>
          <p:cNvSpPr/>
          <p:nvPr userDrawn="1"/>
        </p:nvSpPr>
        <p:spPr>
          <a:xfrm>
            <a:off x="867188" y="5694744"/>
            <a:ext cx="93511" cy="679043"/>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8994" y="5694743"/>
            <a:ext cx="813536" cy="727901"/>
          </a:xfrm>
          <a:prstGeom prst="rect">
            <a:avLst/>
          </a:prstGeom>
        </p:spPr>
      </p:pic>
      <p:sp>
        <p:nvSpPr>
          <p:cNvPr id="11" name="Text Placeholder 2">
            <a:extLst>
              <a:ext uri="{FF2B5EF4-FFF2-40B4-BE49-F238E27FC236}">
                <a16:creationId xmlns:a16="http://schemas.microsoft.com/office/drawing/2014/main" id="{1E3423CA-8DA9-8347-8133-C17909921563}"/>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MONTH, 00, 2022</a:t>
            </a:r>
          </a:p>
        </p:txBody>
      </p:sp>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CENTER FOR DISASTER PHILANTHROPY</a:t>
            </a:r>
          </a:p>
        </p:txBody>
      </p:sp>
      <p:sp>
        <p:nvSpPr>
          <p:cNvPr id="9" name="Text Placeholder 2">
            <a:extLst>
              <a:ext uri="{FF2B5EF4-FFF2-40B4-BE49-F238E27FC236}">
                <a16:creationId xmlns:a16="http://schemas.microsoft.com/office/drawing/2014/main" id="{4C769A60-64AE-984D-9CC9-CBF0A28AD5D6}"/>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29989203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ght_Green-img-icon-subhead-2">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6" name="Rectangle 15">
            <a:extLst>
              <a:ext uri="{FF2B5EF4-FFF2-40B4-BE49-F238E27FC236}">
                <a16:creationId xmlns:a16="http://schemas.microsoft.com/office/drawing/2014/main" id="{3793AE8B-E162-644E-9EB4-F0B515497B96}"/>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7B140CC-F64F-F34A-8A56-F22E72AD228D}"/>
              </a:ext>
            </a:extLst>
          </p:cNvPr>
          <p:cNvSpPr>
            <a:spLocks noGrp="1"/>
          </p:cNvSpPr>
          <p:nvPr>
            <p:ph type="body" sz="quarter" idx="10" hasCustomPrompt="1"/>
          </p:nvPr>
        </p:nvSpPr>
        <p:spPr>
          <a:xfrm>
            <a:off x="4656137" y="1012355"/>
            <a:ext cx="6392856" cy="1200329"/>
          </a:xfrm>
          <a:prstGeom prst="rect">
            <a:avLst/>
          </a:prstGeom>
        </p:spPr>
        <p:txBody>
          <a:bodyPr wrap="square">
            <a:spAutoFit/>
          </a:bodyPr>
          <a:lstStyle>
            <a:lvl1pPr marL="0" indent="0">
              <a:buNone/>
              <a:defRPr lang="en-US" sz="2000" b="1" kern="1200" dirty="0">
                <a:solidFill>
                  <a:schemeClr val="bg2"/>
                </a:solidFill>
                <a:latin typeface="+mn-lt"/>
                <a:ea typeface="+mn-ea"/>
                <a:cs typeface="Arial" panose="020B0604020202020204" pitchFamily="34" charset="0"/>
              </a:defRPr>
            </a:lvl1pPr>
          </a:lstStyle>
          <a:p>
            <a:r>
              <a:rPr lang="en-US" sz="2000" b="1" dirty="0">
                <a:solidFill>
                  <a:schemeClr val="bg2"/>
                </a:solidFill>
                <a:latin typeface="Arial" panose="020B0604020202020204" pitchFamily="34" charset="0"/>
                <a:cs typeface="Arial" panose="020B0604020202020204" pitchFamily="34" charset="0"/>
              </a:rPr>
              <a:t>Systems change means altering systems of production and consumption to stabilize the amount of greenhouse gases emitted into the atmosphere</a:t>
            </a:r>
          </a:p>
        </p:txBody>
      </p:sp>
      <p:sp>
        <p:nvSpPr>
          <p:cNvPr id="17" name="Picture Placeholder 4">
            <a:extLst>
              <a:ext uri="{FF2B5EF4-FFF2-40B4-BE49-F238E27FC236}">
                <a16:creationId xmlns:a16="http://schemas.microsoft.com/office/drawing/2014/main" id="{D657C2CE-358D-C446-978A-B159CC6B3640}"/>
              </a:ext>
            </a:extLst>
          </p:cNvPr>
          <p:cNvSpPr>
            <a:spLocks noGrp="1"/>
          </p:cNvSpPr>
          <p:nvPr>
            <p:ph type="pic" sz="quarter" idx="12" hasCustomPrompt="1"/>
          </p:nvPr>
        </p:nvSpPr>
        <p:spPr>
          <a:xfrm>
            <a:off x="0" y="70776"/>
            <a:ext cx="3908425" cy="6786562"/>
          </a:xfrm>
          <a:prstGeom prst="rect">
            <a:avLst/>
          </a:prstGeom>
        </p:spPr>
        <p:txBody>
          <a:bodyPr anchor="ctr"/>
          <a:lstStyle>
            <a:lvl1pPr marL="0" indent="0" algn="ctr">
              <a:buNone/>
              <a:defRPr sz="1800" b="1" spc="300">
                <a:solidFill>
                  <a:schemeClr val="accent6">
                    <a:lumMod val="20000"/>
                    <a:lumOff val="80000"/>
                  </a:schemeClr>
                </a:solidFill>
                <a:latin typeface="+mn-lt"/>
                <a:cs typeface="Arial" panose="020B0604020202020204" pitchFamily="34" charset="0"/>
              </a:defRPr>
            </a:lvl1pPr>
          </a:lstStyle>
          <a:p>
            <a:r>
              <a:rPr lang="en-US" dirty="0"/>
              <a:t>IMAGE HERE</a:t>
            </a:r>
          </a:p>
        </p:txBody>
      </p:sp>
      <p:sp>
        <p:nvSpPr>
          <p:cNvPr id="18" name="Picture Placeholder 3">
            <a:extLst>
              <a:ext uri="{FF2B5EF4-FFF2-40B4-BE49-F238E27FC236}">
                <a16:creationId xmlns:a16="http://schemas.microsoft.com/office/drawing/2014/main" id="{B40815C2-D82D-2E45-A98C-149C3DBC5DAB}"/>
              </a:ext>
            </a:extLst>
          </p:cNvPr>
          <p:cNvSpPr>
            <a:spLocks noGrp="1"/>
          </p:cNvSpPr>
          <p:nvPr>
            <p:ph type="pic" sz="quarter" idx="19" hasCustomPrompt="1"/>
          </p:nvPr>
        </p:nvSpPr>
        <p:spPr>
          <a:xfrm>
            <a:off x="380444" y="400279"/>
            <a:ext cx="1044126" cy="1044126"/>
          </a:xfrm>
          <a:prstGeom prst="ellipse">
            <a:avLst/>
          </a:prstGeom>
          <a:solidFill>
            <a:schemeClr val="accent1"/>
          </a:solidFill>
        </p:spPr>
        <p:txBody>
          <a:bodyPr anchor="ctr"/>
          <a:lstStyle>
            <a:lvl1pPr marL="0" indent="0" algn="ctr">
              <a:buNone/>
              <a:defRPr sz="800" b="1" spc="300">
                <a:solidFill>
                  <a:schemeClr val="accent1">
                    <a:lumMod val="75000"/>
                  </a:schemeClr>
                </a:solidFill>
                <a:latin typeface="+mn-lt"/>
                <a:cs typeface="Arial" panose="020B0604020202020204" pitchFamily="34" charset="0"/>
              </a:defRPr>
            </a:lvl1pPr>
          </a:lstStyle>
          <a:p>
            <a:r>
              <a:rPr lang="en-US" dirty="0"/>
              <a:t>ICON</a:t>
            </a:r>
          </a:p>
          <a:p>
            <a:r>
              <a:rPr lang="en-US" dirty="0"/>
              <a:t>HERE</a:t>
            </a:r>
          </a:p>
        </p:txBody>
      </p:sp>
      <p:sp>
        <p:nvSpPr>
          <p:cNvPr id="19" name="Text Placeholder 25">
            <a:extLst>
              <a:ext uri="{FF2B5EF4-FFF2-40B4-BE49-F238E27FC236}">
                <a16:creationId xmlns:a16="http://schemas.microsoft.com/office/drawing/2014/main" id="{5FBF0213-1926-F541-8A20-A47167981297}"/>
              </a:ext>
            </a:extLst>
          </p:cNvPr>
          <p:cNvSpPr>
            <a:spLocks noGrp="1"/>
          </p:cNvSpPr>
          <p:nvPr>
            <p:ph type="body" sz="quarter" idx="13" hasCustomPrompt="1"/>
          </p:nvPr>
        </p:nvSpPr>
        <p:spPr>
          <a:xfrm>
            <a:off x="8700053" y="35388"/>
            <a:ext cx="3491947" cy="490482"/>
          </a:xfrm>
          <a:prstGeom prst="rect">
            <a:avLst/>
          </a:prstGeom>
          <a:solidFill>
            <a:schemeClr val="accent1"/>
          </a:solidFill>
        </p:spPr>
        <p:txBody>
          <a:bodyPr rIns="180000" anchor="ctr"/>
          <a:lstStyle>
            <a:lvl1pPr marL="0" indent="0" algn="r">
              <a:buNone/>
              <a:defRPr lang="en-US" sz="1000" b="1" kern="1200" spc="300" dirty="0" smtClean="0">
                <a:solidFill>
                  <a:srgbClr val="2E3238"/>
                </a:solidFill>
                <a:latin typeface="+mj-lt"/>
                <a:ea typeface="+mn-ea"/>
                <a:cs typeface="Arial" panose="020B0604020202020204" pitchFamily="34" charset="0"/>
              </a:defRPr>
            </a:lvl1pPr>
          </a:lstStyle>
          <a:p>
            <a:pPr lvl="0"/>
            <a:r>
              <a:rPr lang="en-US" dirty="0"/>
              <a:t>SUBHEAD TEXT LOREM SIT AMET</a:t>
            </a:r>
          </a:p>
        </p:txBody>
      </p:sp>
      <p:sp>
        <p:nvSpPr>
          <p:cNvPr id="13" name="TextBox 12">
            <a:extLst>
              <a:ext uri="{FF2B5EF4-FFF2-40B4-BE49-F238E27FC236}">
                <a16:creationId xmlns:a16="http://schemas.microsoft.com/office/drawing/2014/main" id="{DFB25351-5EE6-9749-A6DB-68B84751C80E}"/>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0" name="Graphic 19">
            <a:extLst>
              <a:ext uri="{FF2B5EF4-FFF2-40B4-BE49-F238E27FC236}">
                <a16:creationId xmlns:a16="http://schemas.microsoft.com/office/drawing/2014/main" id="{E778B98B-9393-4543-9F0C-77B4B48B11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1" name="Straight Connector 20">
            <a:extLst>
              <a:ext uri="{FF2B5EF4-FFF2-40B4-BE49-F238E27FC236}">
                <a16:creationId xmlns:a16="http://schemas.microsoft.com/office/drawing/2014/main" id="{945623C6-373D-5F4C-8231-D461AFBD75A5}"/>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4DE914F-00BE-2446-86F0-1CCED8284468}"/>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9907108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ght_Green-icon-subhead-blank">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6" name="Rectangle 15">
            <a:extLst>
              <a:ext uri="{FF2B5EF4-FFF2-40B4-BE49-F238E27FC236}">
                <a16:creationId xmlns:a16="http://schemas.microsoft.com/office/drawing/2014/main" id="{3793AE8B-E162-644E-9EB4-F0B515497B96}"/>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F65A619E-B1E0-F746-B907-2EEAACEE8D56}"/>
              </a:ext>
            </a:extLst>
          </p:cNvPr>
          <p:cNvSpPr>
            <a:spLocks noGrp="1"/>
          </p:cNvSpPr>
          <p:nvPr>
            <p:ph type="body" sz="quarter" idx="10"/>
          </p:nvPr>
        </p:nvSpPr>
        <p:spPr>
          <a:xfrm>
            <a:off x="1633374" y="709976"/>
            <a:ext cx="6580184" cy="424732"/>
          </a:xfrm>
          <a:prstGeom prst="rect">
            <a:avLst/>
          </a:prstGeom>
        </p:spPr>
        <p:txBody>
          <a:bodyPr wrap="square">
            <a:spAutoFit/>
          </a:bodyPr>
          <a:lstStyle>
            <a:lvl1pPr marL="0" indent="0">
              <a:buNone/>
              <a:defRPr sz="2400" b="1">
                <a:solidFill>
                  <a:schemeClr val="bg2"/>
                </a:solidFill>
                <a:latin typeface="+mj-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Picture Placeholder 3">
            <a:extLst>
              <a:ext uri="{FF2B5EF4-FFF2-40B4-BE49-F238E27FC236}">
                <a16:creationId xmlns:a16="http://schemas.microsoft.com/office/drawing/2014/main" id="{DFB4E779-0B9F-524A-B03A-E576C11CEB1F}"/>
              </a:ext>
            </a:extLst>
          </p:cNvPr>
          <p:cNvSpPr>
            <a:spLocks noGrp="1"/>
          </p:cNvSpPr>
          <p:nvPr>
            <p:ph type="pic" sz="quarter" idx="19" hasCustomPrompt="1"/>
          </p:nvPr>
        </p:nvSpPr>
        <p:spPr>
          <a:xfrm>
            <a:off x="380444" y="400279"/>
            <a:ext cx="1044126" cy="1044126"/>
          </a:xfrm>
          <a:prstGeom prst="ellipse">
            <a:avLst/>
          </a:prstGeom>
          <a:solidFill>
            <a:schemeClr val="accent1"/>
          </a:solidFill>
        </p:spPr>
        <p:txBody>
          <a:bodyPr anchor="ctr"/>
          <a:lstStyle>
            <a:lvl1pPr marL="0" indent="0" algn="ctr">
              <a:buNone/>
              <a:defRPr sz="800" b="1" spc="300">
                <a:solidFill>
                  <a:schemeClr val="accent1">
                    <a:lumMod val="75000"/>
                  </a:schemeClr>
                </a:solidFill>
                <a:latin typeface="+mn-lt"/>
                <a:cs typeface="Arial" panose="020B0604020202020204" pitchFamily="34" charset="0"/>
              </a:defRPr>
            </a:lvl1pPr>
          </a:lstStyle>
          <a:p>
            <a:r>
              <a:rPr lang="en-US" dirty="0"/>
              <a:t>ICON</a:t>
            </a:r>
          </a:p>
          <a:p>
            <a:r>
              <a:rPr lang="en-US" dirty="0"/>
              <a:t>HERE</a:t>
            </a:r>
          </a:p>
        </p:txBody>
      </p:sp>
      <p:sp>
        <p:nvSpPr>
          <p:cNvPr id="10" name="Text Placeholder 25">
            <a:extLst>
              <a:ext uri="{FF2B5EF4-FFF2-40B4-BE49-F238E27FC236}">
                <a16:creationId xmlns:a16="http://schemas.microsoft.com/office/drawing/2014/main" id="{157CDD8E-0C3D-A243-9E18-CAAB9A300D02}"/>
              </a:ext>
            </a:extLst>
          </p:cNvPr>
          <p:cNvSpPr>
            <a:spLocks noGrp="1"/>
          </p:cNvSpPr>
          <p:nvPr>
            <p:ph type="body" sz="quarter" idx="13" hasCustomPrompt="1"/>
          </p:nvPr>
        </p:nvSpPr>
        <p:spPr>
          <a:xfrm>
            <a:off x="8700053" y="35388"/>
            <a:ext cx="3491947" cy="490482"/>
          </a:xfrm>
          <a:prstGeom prst="rect">
            <a:avLst/>
          </a:prstGeom>
          <a:solidFill>
            <a:schemeClr val="accent1"/>
          </a:solidFill>
        </p:spPr>
        <p:txBody>
          <a:bodyPr rIns="180000" anchor="ctr"/>
          <a:lstStyle>
            <a:lvl1pPr marL="0" indent="0" algn="r">
              <a:buNone/>
              <a:defRPr lang="en-US" sz="1000" b="1" kern="1200" spc="300" dirty="0" smtClean="0">
                <a:solidFill>
                  <a:srgbClr val="2E3238"/>
                </a:solidFill>
                <a:latin typeface="+mj-lt"/>
                <a:ea typeface="+mn-ea"/>
                <a:cs typeface="Arial" panose="020B0604020202020204" pitchFamily="34" charset="0"/>
              </a:defRPr>
            </a:lvl1pPr>
          </a:lstStyle>
          <a:p>
            <a:pPr lvl="0"/>
            <a:r>
              <a:rPr lang="en-US" dirty="0"/>
              <a:t>SUBHEAD TEXT LOREM SIT AMET</a:t>
            </a:r>
          </a:p>
        </p:txBody>
      </p:sp>
      <p:sp>
        <p:nvSpPr>
          <p:cNvPr id="17" name="TextBox 16">
            <a:extLst>
              <a:ext uri="{FF2B5EF4-FFF2-40B4-BE49-F238E27FC236}">
                <a16:creationId xmlns:a16="http://schemas.microsoft.com/office/drawing/2014/main" id="{3D47593E-A5C1-9D49-904C-3491B2D2F280}"/>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17A9B054-ADDD-F641-9C8E-3E4C8F412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3DECD717-8BF1-904D-8DB0-04F664A906FD}"/>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777F44E-3ABB-004A-A459-BB9FC0584C7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2937528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ght_Green-3-columns">
    <p:bg>
      <p:bgPr>
        <a:solidFill>
          <a:schemeClr val="tx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65A619E-B1E0-F746-B907-2EEAACEE8D56}"/>
              </a:ext>
            </a:extLst>
          </p:cNvPr>
          <p:cNvSpPr>
            <a:spLocks noGrp="1"/>
          </p:cNvSpPr>
          <p:nvPr>
            <p:ph type="body" sz="quarter" idx="10"/>
          </p:nvPr>
        </p:nvSpPr>
        <p:spPr>
          <a:xfrm>
            <a:off x="680807" y="506842"/>
            <a:ext cx="11011049" cy="424732"/>
          </a:xfrm>
          <a:prstGeom prst="rect">
            <a:avLst/>
          </a:prstGeom>
        </p:spPr>
        <p:txBody>
          <a:bodyPr wrap="square">
            <a:spAutoFit/>
          </a:bodyPr>
          <a:lstStyle>
            <a:lvl1pPr marL="0" indent="0">
              <a:buNone/>
              <a:defRPr sz="2400" b="1">
                <a:solidFill>
                  <a:schemeClr val="bg2"/>
                </a:solidFill>
                <a:latin typeface="+mn-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 name="Text Placeholder 2">
            <a:extLst>
              <a:ext uri="{FF2B5EF4-FFF2-40B4-BE49-F238E27FC236}">
                <a16:creationId xmlns:a16="http://schemas.microsoft.com/office/drawing/2014/main" id="{C29328D4-5CA3-3241-ABC5-5BFD323E18CF}"/>
              </a:ext>
            </a:extLst>
          </p:cNvPr>
          <p:cNvSpPr>
            <a:spLocks noGrp="1"/>
          </p:cNvSpPr>
          <p:nvPr>
            <p:ph type="body" sz="quarter" idx="11"/>
          </p:nvPr>
        </p:nvSpPr>
        <p:spPr>
          <a:xfrm>
            <a:off x="731838" y="3028314"/>
            <a:ext cx="3142082" cy="348943"/>
          </a:xfrm>
          <a:prstGeom prst="rect">
            <a:avLst/>
          </a:prstGeom>
        </p:spPr>
        <p:txBody>
          <a:bodyPr/>
          <a:lstStyle>
            <a:lvl1pPr marL="0" indent="0">
              <a:buNone/>
              <a:defRPr sz="1800" b="1">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2">
            <a:extLst>
              <a:ext uri="{FF2B5EF4-FFF2-40B4-BE49-F238E27FC236}">
                <a16:creationId xmlns:a16="http://schemas.microsoft.com/office/drawing/2014/main" id="{94D599FC-176F-3746-BF7D-B8C97B2C9BB2}"/>
              </a:ext>
            </a:extLst>
          </p:cNvPr>
          <p:cNvSpPr>
            <a:spLocks noGrp="1"/>
          </p:cNvSpPr>
          <p:nvPr>
            <p:ph type="body" sz="quarter" idx="12" hasCustomPrompt="1"/>
          </p:nvPr>
        </p:nvSpPr>
        <p:spPr>
          <a:xfrm>
            <a:off x="731838" y="3546473"/>
            <a:ext cx="3142082" cy="2384769"/>
          </a:xfrm>
          <a:prstGeom prst="rect">
            <a:avLst/>
          </a:prstGeom>
        </p:spPr>
        <p:txBody>
          <a:bodyPr/>
          <a:lstStyle>
            <a:lvl1pPr marL="0" indent="0">
              <a:lnSpc>
                <a:spcPct val="130000"/>
              </a:lnSpc>
              <a:buNone/>
              <a:defRPr sz="1400" b="0">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a:t>
            </a:r>
            <a:r>
              <a:rPr lang="en-US" dirty="0" err="1"/>
              <a:t>vel</a:t>
            </a:r>
            <a:r>
              <a:rPr lang="en-US" dirty="0"/>
              <a:t> </a:t>
            </a:r>
            <a:r>
              <a:rPr lang="en-US" dirty="0" err="1"/>
              <a:t>eu</a:t>
            </a:r>
            <a:r>
              <a:rPr lang="en-US" dirty="0"/>
              <a:t> </a:t>
            </a:r>
            <a:r>
              <a:rPr lang="en-US" dirty="0" err="1"/>
              <a:t>leo</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27" name="Text Placeholder 2">
            <a:extLst>
              <a:ext uri="{FF2B5EF4-FFF2-40B4-BE49-F238E27FC236}">
                <a16:creationId xmlns:a16="http://schemas.microsoft.com/office/drawing/2014/main" id="{464AF693-E03C-2B49-96C6-2670A60D13F3}"/>
              </a:ext>
            </a:extLst>
          </p:cNvPr>
          <p:cNvSpPr>
            <a:spLocks noGrp="1"/>
          </p:cNvSpPr>
          <p:nvPr>
            <p:ph type="body" sz="quarter" idx="13"/>
          </p:nvPr>
        </p:nvSpPr>
        <p:spPr>
          <a:xfrm>
            <a:off x="4524997" y="3028314"/>
            <a:ext cx="3142082" cy="348943"/>
          </a:xfrm>
          <a:prstGeom prst="rect">
            <a:avLst/>
          </a:prstGeom>
        </p:spPr>
        <p:txBody>
          <a:bodyPr/>
          <a:lstStyle>
            <a:lvl1pPr marL="0" indent="0">
              <a:buNone/>
              <a:defRPr sz="1800" b="1">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8" name="Text Placeholder 2">
            <a:extLst>
              <a:ext uri="{FF2B5EF4-FFF2-40B4-BE49-F238E27FC236}">
                <a16:creationId xmlns:a16="http://schemas.microsoft.com/office/drawing/2014/main" id="{48690EA1-62FC-374C-8311-DC13478969A8}"/>
              </a:ext>
            </a:extLst>
          </p:cNvPr>
          <p:cNvSpPr>
            <a:spLocks noGrp="1"/>
          </p:cNvSpPr>
          <p:nvPr>
            <p:ph type="body" sz="quarter" idx="14" hasCustomPrompt="1"/>
          </p:nvPr>
        </p:nvSpPr>
        <p:spPr>
          <a:xfrm>
            <a:off x="4524997" y="3546473"/>
            <a:ext cx="3142082" cy="2384769"/>
          </a:xfrm>
          <a:prstGeom prst="rect">
            <a:avLst/>
          </a:prstGeom>
        </p:spPr>
        <p:txBody>
          <a:bodyPr/>
          <a:lstStyle>
            <a:lvl1pPr marL="0" indent="0">
              <a:lnSpc>
                <a:spcPct val="130000"/>
              </a:lnSpc>
              <a:buNone/>
              <a:defRPr sz="1400" b="0">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a:t>
            </a:r>
            <a:r>
              <a:rPr lang="en-US" dirty="0" err="1"/>
              <a:t>vel</a:t>
            </a:r>
            <a:r>
              <a:rPr lang="en-US" dirty="0"/>
              <a:t> </a:t>
            </a:r>
            <a:r>
              <a:rPr lang="en-US" dirty="0" err="1"/>
              <a:t>eu</a:t>
            </a:r>
            <a:r>
              <a:rPr lang="en-US" dirty="0"/>
              <a:t> </a:t>
            </a:r>
            <a:r>
              <a:rPr lang="en-US" dirty="0" err="1"/>
              <a:t>leo</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29" name="Text Placeholder 2">
            <a:extLst>
              <a:ext uri="{FF2B5EF4-FFF2-40B4-BE49-F238E27FC236}">
                <a16:creationId xmlns:a16="http://schemas.microsoft.com/office/drawing/2014/main" id="{4C479722-A18C-CC48-A5BE-34C8CA4B866C}"/>
              </a:ext>
            </a:extLst>
          </p:cNvPr>
          <p:cNvSpPr>
            <a:spLocks noGrp="1"/>
          </p:cNvSpPr>
          <p:nvPr>
            <p:ph type="body" sz="quarter" idx="15"/>
          </p:nvPr>
        </p:nvSpPr>
        <p:spPr>
          <a:xfrm>
            <a:off x="8318082" y="3028314"/>
            <a:ext cx="3142082" cy="348943"/>
          </a:xfrm>
          <a:prstGeom prst="rect">
            <a:avLst/>
          </a:prstGeom>
        </p:spPr>
        <p:txBody>
          <a:bodyPr/>
          <a:lstStyle>
            <a:lvl1pPr marL="0" indent="0">
              <a:buNone/>
              <a:defRPr sz="1800" b="1">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2">
            <a:extLst>
              <a:ext uri="{FF2B5EF4-FFF2-40B4-BE49-F238E27FC236}">
                <a16:creationId xmlns:a16="http://schemas.microsoft.com/office/drawing/2014/main" id="{FA2A990F-EB2A-2A41-8A4E-9851ACB13EEF}"/>
              </a:ext>
            </a:extLst>
          </p:cNvPr>
          <p:cNvSpPr>
            <a:spLocks noGrp="1"/>
          </p:cNvSpPr>
          <p:nvPr>
            <p:ph type="body" sz="quarter" idx="16" hasCustomPrompt="1"/>
          </p:nvPr>
        </p:nvSpPr>
        <p:spPr>
          <a:xfrm>
            <a:off x="8318082" y="3546473"/>
            <a:ext cx="3142082" cy="2384769"/>
          </a:xfrm>
          <a:prstGeom prst="rect">
            <a:avLst/>
          </a:prstGeom>
        </p:spPr>
        <p:txBody>
          <a:bodyPr/>
          <a:lstStyle>
            <a:lvl1pPr marL="0" indent="0">
              <a:lnSpc>
                <a:spcPct val="130000"/>
              </a:lnSpc>
              <a:buNone/>
              <a:defRPr sz="1400" b="0">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a:t>
            </a:r>
            <a:r>
              <a:rPr lang="en-US" dirty="0" err="1"/>
              <a:t>vel</a:t>
            </a:r>
            <a:r>
              <a:rPr lang="en-US" dirty="0"/>
              <a:t> </a:t>
            </a:r>
            <a:r>
              <a:rPr lang="en-US" dirty="0" err="1"/>
              <a:t>eu</a:t>
            </a:r>
            <a:r>
              <a:rPr lang="en-US" dirty="0"/>
              <a:t> </a:t>
            </a:r>
            <a:r>
              <a:rPr lang="en-US" dirty="0" err="1"/>
              <a:t>leo</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18" name="Text Placeholder 2">
            <a:extLst>
              <a:ext uri="{FF2B5EF4-FFF2-40B4-BE49-F238E27FC236}">
                <a16:creationId xmlns:a16="http://schemas.microsoft.com/office/drawing/2014/main" id="{111D25D2-6359-6A4B-A789-4AE5CB0332A7}"/>
              </a:ext>
            </a:extLst>
          </p:cNvPr>
          <p:cNvSpPr>
            <a:spLocks noGrp="1"/>
          </p:cNvSpPr>
          <p:nvPr>
            <p:ph type="body" sz="quarter" idx="17" hasCustomPrompt="1"/>
          </p:nvPr>
        </p:nvSpPr>
        <p:spPr>
          <a:xfrm>
            <a:off x="731838" y="2323979"/>
            <a:ext cx="3142082" cy="535119"/>
          </a:xfrm>
          <a:prstGeom prst="rect">
            <a:avLst/>
          </a:prstGeom>
        </p:spPr>
        <p:txBody>
          <a:bodyPr/>
          <a:lstStyle>
            <a:lvl1pPr marL="0" indent="0">
              <a:buNone/>
              <a:defRPr sz="4200" b="1">
                <a:solidFill>
                  <a:schemeClr val="accent1"/>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a:t>1</a:t>
            </a:r>
          </a:p>
        </p:txBody>
      </p:sp>
      <p:sp>
        <p:nvSpPr>
          <p:cNvPr id="19" name="Text Placeholder 2">
            <a:extLst>
              <a:ext uri="{FF2B5EF4-FFF2-40B4-BE49-F238E27FC236}">
                <a16:creationId xmlns:a16="http://schemas.microsoft.com/office/drawing/2014/main" id="{7C95370F-4338-1B42-9B1D-632C3567B786}"/>
              </a:ext>
            </a:extLst>
          </p:cNvPr>
          <p:cNvSpPr>
            <a:spLocks noGrp="1"/>
          </p:cNvSpPr>
          <p:nvPr>
            <p:ph type="body" sz="quarter" idx="18" hasCustomPrompt="1"/>
          </p:nvPr>
        </p:nvSpPr>
        <p:spPr>
          <a:xfrm>
            <a:off x="4524997" y="2323979"/>
            <a:ext cx="3142082" cy="535119"/>
          </a:xfrm>
          <a:prstGeom prst="rect">
            <a:avLst/>
          </a:prstGeom>
        </p:spPr>
        <p:txBody>
          <a:bodyPr/>
          <a:lstStyle>
            <a:lvl1pPr marL="0" indent="0">
              <a:buNone/>
              <a:defRPr sz="4200" b="1">
                <a:solidFill>
                  <a:schemeClr val="accent5"/>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a:t>2</a:t>
            </a:r>
          </a:p>
        </p:txBody>
      </p:sp>
      <p:sp>
        <p:nvSpPr>
          <p:cNvPr id="20" name="Text Placeholder 2">
            <a:extLst>
              <a:ext uri="{FF2B5EF4-FFF2-40B4-BE49-F238E27FC236}">
                <a16:creationId xmlns:a16="http://schemas.microsoft.com/office/drawing/2014/main" id="{912183D5-B742-8F4A-87CE-2A2A2A5E40C4}"/>
              </a:ext>
            </a:extLst>
          </p:cNvPr>
          <p:cNvSpPr>
            <a:spLocks noGrp="1"/>
          </p:cNvSpPr>
          <p:nvPr>
            <p:ph type="body" sz="quarter" idx="19" hasCustomPrompt="1"/>
          </p:nvPr>
        </p:nvSpPr>
        <p:spPr>
          <a:xfrm>
            <a:off x="8318082" y="2323979"/>
            <a:ext cx="3142082" cy="535119"/>
          </a:xfrm>
          <a:prstGeom prst="rect">
            <a:avLst/>
          </a:prstGeom>
        </p:spPr>
        <p:txBody>
          <a:bodyPr/>
          <a:lstStyle>
            <a:lvl1pPr marL="0" indent="0">
              <a:buNone/>
              <a:defRPr sz="4200" b="1">
                <a:solidFill>
                  <a:schemeClr val="accent3"/>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a:t>3</a:t>
            </a:r>
          </a:p>
        </p:txBody>
      </p:sp>
      <p:sp>
        <p:nvSpPr>
          <p:cNvPr id="17" name="TextBox 16">
            <a:extLst>
              <a:ext uri="{FF2B5EF4-FFF2-40B4-BE49-F238E27FC236}">
                <a16:creationId xmlns:a16="http://schemas.microsoft.com/office/drawing/2014/main" id="{9DD4B1CD-CA5D-7640-8B8A-B8A9D21C5FBE}"/>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1" name="Graphic 20">
            <a:extLst>
              <a:ext uri="{FF2B5EF4-FFF2-40B4-BE49-F238E27FC236}">
                <a16:creationId xmlns:a16="http://schemas.microsoft.com/office/drawing/2014/main" id="{AC6355FD-240E-3E49-9BD7-F08DDA1163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2" name="Straight Connector 21">
            <a:extLst>
              <a:ext uri="{FF2B5EF4-FFF2-40B4-BE49-F238E27FC236}">
                <a16:creationId xmlns:a16="http://schemas.microsoft.com/office/drawing/2014/main" id="{46DC19F0-A553-7F4C-AD0E-FC91C3F8DAA4}"/>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F36C484-EBE3-E24F-B5B6-CFC1A2C9BA78}"/>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348314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ght_Green-card-img-bg">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B51F4E0A-8AED-AC4C-9028-DDF893EDC227}"/>
              </a:ext>
            </a:extLst>
          </p:cNvPr>
          <p:cNvSpPr>
            <a:spLocks noGrp="1"/>
          </p:cNvSpPr>
          <p:nvPr>
            <p:ph type="pic" sz="quarter" idx="20"/>
          </p:nvPr>
        </p:nvSpPr>
        <p:spPr>
          <a:xfrm>
            <a:off x="0" y="70777"/>
            <a:ext cx="12192000" cy="6787224"/>
          </a:xfrm>
          <a:custGeom>
            <a:avLst/>
            <a:gdLst>
              <a:gd name="connsiteX0" fmla="*/ 732758 w 12192000"/>
              <a:gd name="connsiteY0" fmla="*/ 1811310 h 6787224"/>
              <a:gd name="connsiteX1" fmla="*/ 732758 w 12192000"/>
              <a:gd name="connsiteY1" fmla="*/ 2304606 h 6787224"/>
              <a:gd name="connsiteX2" fmla="*/ 732758 w 12192000"/>
              <a:gd name="connsiteY2" fmla="*/ 2541859 h 6787224"/>
              <a:gd name="connsiteX3" fmla="*/ 732758 w 12192000"/>
              <a:gd name="connsiteY3" fmla="*/ 5806149 h 6787224"/>
              <a:gd name="connsiteX4" fmla="*/ 11460163 w 12192000"/>
              <a:gd name="connsiteY4" fmla="*/ 5806149 h 6787224"/>
              <a:gd name="connsiteX5" fmla="*/ 11460163 w 12192000"/>
              <a:gd name="connsiteY5" fmla="*/ 2304606 h 6787224"/>
              <a:gd name="connsiteX6" fmla="*/ 6360798 w 12192000"/>
              <a:gd name="connsiteY6" fmla="*/ 2304606 h 6787224"/>
              <a:gd name="connsiteX7" fmla="*/ 6360798 w 12192000"/>
              <a:gd name="connsiteY7" fmla="*/ 1811310 h 6787224"/>
              <a:gd name="connsiteX8" fmla="*/ 0 w 12192000"/>
              <a:gd name="connsiteY8" fmla="*/ 0 h 6787224"/>
              <a:gd name="connsiteX9" fmla="*/ 12192000 w 12192000"/>
              <a:gd name="connsiteY9" fmla="*/ 0 h 6787224"/>
              <a:gd name="connsiteX10" fmla="*/ 12192000 w 12192000"/>
              <a:gd name="connsiteY10" fmla="*/ 6787224 h 6787224"/>
              <a:gd name="connsiteX11" fmla="*/ 0 w 12192000"/>
              <a:gd name="connsiteY11" fmla="*/ 6787224 h 678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787224">
                <a:moveTo>
                  <a:pt x="732758" y="1811310"/>
                </a:moveTo>
                <a:lnTo>
                  <a:pt x="732758" y="2304606"/>
                </a:lnTo>
                <a:lnTo>
                  <a:pt x="732758" y="2541859"/>
                </a:lnTo>
                <a:lnTo>
                  <a:pt x="732758" y="5806149"/>
                </a:lnTo>
                <a:lnTo>
                  <a:pt x="11460163" y="5806149"/>
                </a:lnTo>
                <a:lnTo>
                  <a:pt x="11460163" y="2304606"/>
                </a:lnTo>
                <a:lnTo>
                  <a:pt x="6360798" y="2304606"/>
                </a:lnTo>
                <a:lnTo>
                  <a:pt x="6360798" y="1811310"/>
                </a:lnTo>
                <a:close/>
                <a:moveTo>
                  <a:pt x="0" y="0"/>
                </a:moveTo>
                <a:lnTo>
                  <a:pt x="12192000" y="0"/>
                </a:lnTo>
                <a:lnTo>
                  <a:pt x="12192000" y="6787224"/>
                </a:lnTo>
                <a:lnTo>
                  <a:pt x="0" y="6787224"/>
                </a:lnTo>
                <a:close/>
              </a:path>
            </a:pathLst>
          </a:custGeom>
          <a:solidFill>
            <a:schemeClr val="accent4"/>
          </a:solidFill>
        </p:spPr>
        <p:txBody>
          <a:bodyPr wrap="square">
            <a:noAutofit/>
          </a:bodyPr>
          <a:lstStyle>
            <a:lvl1pPr marL="0" indent="0" algn="ctr">
              <a:buNone/>
              <a:defRPr sz="1800" b="1" spc="300">
                <a:solidFill>
                  <a:schemeClr val="tx1"/>
                </a:solidFill>
                <a:latin typeface="+mn-lt"/>
                <a:cs typeface="Arial" panose="020B0604020202020204" pitchFamily="34" charset="0"/>
              </a:defRPr>
            </a:lvl1pPr>
          </a:lstStyle>
          <a:p>
            <a:r>
              <a:rPr lang="en-US"/>
              <a:t>Click icon to add picture</a:t>
            </a:r>
            <a:endParaRPr lang="en-US" dirty="0"/>
          </a:p>
        </p:txBody>
      </p:sp>
      <p:sp>
        <p:nvSpPr>
          <p:cNvPr id="17" name="Rectangle 16">
            <a:extLst>
              <a:ext uri="{FF2B5EF4-FFF2-40B4-BE49-F238E27FC236}">
                <a16:creationId xmlns:a16="http://schemas.microsoft.com/office/drawing/2014/main" id="{3040D1FD-AB58-EF4B-B3F9-5105518B7579}"/>
              </a:ext>
            </a:extLst>
          </p:cNvPr>
          <p:cNvSpPr/>
          <p:nvPr userDrawn="1"/>
        </p:nvSpPr>
        <p:spPr>
          <a:xfrm>
            <a:off x="732758" y="2375383"/>
            <a:ext cx="10727405" cy="3501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5">
            <a:extLst>
              <a:ext uri="{FF2B5EF4-FFF2-40B4-BE49-F238E27FC236}">
                <a16:creationId xmlns:a16="http://schemas.microsoft.com/office/drawing/2014/main" id="{157F44B3-C0D2-1E4B-BF09-15B81951910D}"/>
              </a:ext>
            </a:extLst>
          </p:cNvPr>
          <p:cNvSpPr>
            <a:spLocks noGrp="1"/>
          </p:cNvSpPr>
          <p:nvPr>
            <p:ph type="body" sz="quarter" idx="11" hasCustomPrompt="1"/>
          </p:nvPr>
        </p:nvSpPr>
        <p:spPr>
          <a:xfrm>
            <a:off x="732758" y="1882088"/>
            <a:ext cx="5628040" cy="490482"/>
          </a:xfrm>
          <a:prstGeom prst="rect">
            <a:avLst/>
          </a:prstGeom>
          <a:solidFill>
            <a:schemeClr val="accent1"/>
          </a:solidFill>
        </p:spPr>
        <p:txBody>
          <a:bodyPr rIns="180000"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000" b="1" kern="1200" spc="300" dirty="0" smtClean="0">
                <a:solidFill>
                  <a:srgbClr val="2E3238"/>
                </a:solidFill>
                <a:latin typeface="+mj-lt"/>
                <a:ea typeface="+mn-ea"/>
                <a:cs typeface="Arial" panose="020B0604020202020204" pitchFamily="34" charset="0"/>
              </a:defRPr>
            </a:lvl1pPr>
          </a:lstStyle>
          <a:p>
            <a:pPr algn="ctr"/>
            <a:r>
              <a:rPr lang="en-US" sz="1000" b="1" spc="300" dirty="0">
                <a:solidFill>
                  <a:srgbClr val="2E3238"/>
                </a:solidFill>
                <a:latin typeface="Arial" panose="020B0604020202020204" pitchFamily="34" charset="0"/>
                <a:cs typeface="Arial" panose="020B0604020202020204" pitchFamily="34" charset="0"/>
              </a:rPr>
              <a:t>CLIMATE RISK AND RESILIENCE: EMERGING INSIGHTS</a:t>
            </a:r>
          </a:p>
        </p:txBody>
      </p:sp>
      <p:sp>
        <p:nvSpPr>
          <p:cNvPr id="27" name="Text Placeholder 7">
            <a:extLst>
              <a:ext uri="{FF2B5EF4-FFF2-40B4-BE49-F238E27FC236}">
                <a16:creationId xmlns:a16="http://schemas.microsoft.com/office/drawing/2014/main" id="{034C3DF6-EE0C-D94D-AEC1-419EEF627CC7}"/>
              </a:ext>
            </a:extLst>
          </p:cNvPr>
          <p:cNvSpPr>
            <a:spLocks noGrp="1"/>
          </p:cNvSpPr>
          <p:nvPr>
            <p:ph type="body" sz="quarter" idx="10" hasCustomPrompt="1"/>
          </p:nvPr>
        </p:nvSpPr>
        <p:spPr>
          <a:xfrm>
            <a:off x="1086342" y="2751815"/>
            <a:ext cx="9973543" cy="757130"/>
          </a:xfrm>
          <a:prstGeom prst="rect">
            <a:avLst/>
          </a:prstGeom>
        </p:spPr>
        <p:txBody>
          <a:bodyPr wrap="square">
            <a:spAutoFit/>
          </a:bodyPr>
          <a:lstStyle>
            <a:lvl1pPr marL="0" indent="0">
              <a:buNone/>
              <a:defRPr sz="2400" b="1">
                <a:solidFill>
                  <a:schemeClr val="bg2"/>
                </a:solidFill>
                <a:latin typeface="+mj-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r>
              <a:rPr lang="en-US" sz="2400" b="1" dirty="0">
                <a:solidFill>
                  <a:schemeClr val="bg2"/>
                </a:solidFill>
                <a:latin typeface="Arial" panose="020B0604020202020204" pitchFamily="34" charset="0"/>
                <a:cs typeface="Arial" panose="020B0604020202020204" pitchFamily="34" charset="0"/>
              </a:rPr>
              <a:t>Title Lorem </a:t>
            </a:r>
            <a:r>
              <a:rPr lang="en-US" sz="2400" b="1" dirty="0" err="1">
                <a:solidFill>
                  <a:schemeClr val="bg2"/>
                </a:solidFill>
                <a:latin typeface="Arial" panose="020B0604020202020204" pitchFamily="34" charset="0"/>
                <a:cs typeface="Arial" panose="020B0604020202020204" pitchFamily="34" charset="0"/>
              </a:rPr>
              <a:t>Venenatis</a:t>
            </a:r>
            <a:r>
              <a:rPr lang="en-US" sz="2400" b="1" dirty="0">
                <a:solidFill>
                  <a:schemeClr val="bg2"/>
                </a:solidFill>
                <a:latin typeface="Arial" panose="020B0604020202020204" pitchFamily="34" charset="0"/>
                <a:cs typeface="Arial" panose="020B0604020202020204" pitchFamily="34" charset="0"/>
              </a:rPr>
              <a:t> Sit </a:t>
            </a:r>
            <a:r>
              <a:rPr lang="en-US" sz="2400" b="1" dirty="0" err="1">
                <a:solidFill>
                  <a:schemeClr val="bg2"/>
                </a:solidFill>
                <a:latin typeface="Arial" panose="020B0604020202020204" pitchFamily="34" charset="0"/>
                <a:cs typeface="Arial" panose="020B0604020202020204" pitchFamily="34" charset="0"/>
              </a:rPr>
              <a:t>Consectetur</a:t>
            </a:r>
            <a:r>
              <a:rPr lang="en-US" sz="2400" b="1" dirty="0">
                <a:solidFill>
                  <a:schemeClr val="bg2"/>
                </a:solidFill>
                <a:latin typeface="Arial" panose="020B0604020202020204" pitchFamily="34" charset="0"/>
                <a:cs typeface="Arial" panose="020B0604020202020204" pitchFamily="34" charset="0"/>
              </a:rPr>
              <a:t> Magna </a:t>
            </a:r>
            <a:r>
              <a:rPr lang="en-US" sz="2400" b="1" dirty="0" err="1">
                <a:solidFill>
                  <a:schemeClr val="bg2"/>
                </a:solidFill>
                <a:latin typeface="Arial" panose="020B0604020202020204" pitchFamily="34" charset="0"/>
                <a:cs typeface="Arial" panose="020B0604020202020204" pitchFamily="34" charset="0"/>
              </a:rPr>
              <a:t>NibhInceptos</a:t>
            </a:r>
            <a:br>
              <a:rPr lang="en-US" sz="2400" b="1" dirty="0">
                <a:solidFill>
                  <a:schemeClr val="bg2"/>
                </a:solidFill>
                <a:latin typeface="Arial" panose="020B0604020202020204" pitchFamily="34" charset="0"/>
                <a:cs typeface="Arial" panose="020B0604020202020204" pitchFamily="34" charset="0"/>
              </a:rPr>
            </a:br>
            <a:r>
              <a:rPr lang="en-US" sz="2400" b="1" dirty="0">
                <a:solidFill>
                  <a:schemeClr val="bg2"/>
                </a:solidFill>
                <a:latin typeface="Arial" panose="020B0604020202020204" pitchFamily="34" charset="0"/>
                <a:cs typeface="Arial" panose="020B0604020202020204" pitchFamily="34" charset="0"/>
              </a:rPr>
              <a:t>Purus Parturient Pharetra Vestibulum</a:t>
            </a:r>
          </a:p>
        </p:txBody>
      </p:sp>
      <p:sp>
        <p:nvSpPr>
          <p:cNvPr id="8" name="Rectangle 7">
            <a:extLst>
              <a:ext uri="{FF2B5EF4-FFF2-40B4-BE49-F238E27FC236}">
                <a16:creationId xmlns:a16="http://schemas.microsoft.com/office/drawing/2014/main" id="{F545F1F8-3483-2C4A-9DCD-4E18C611C5C1}"/>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2F663444-AF92-0244-B5EE-876B63394F70}"/>
              </a:ext>
            </a:extLst>
          </p:cNvPr>
          <p:cNvSpPr>
            <a:spLocks noGrp="1"/>
          </p:cNvSpPr>
          <p:nvPr>
            <p:ph type="body" sz="quarter" idx="12" hasCustomPrompt="1"/>
          </p:nvPr>
        </p:nvSpPr>
        <p:spPr>
          <a:xfrm>
            <a:off x="1086341" y="3749012"/>
            <a:ext cx="9973543" cy="1788188"/>
          </a:xfrm>
          <a:prstGeom prst="rect">
            <a:avLst/>
          </a:prstGeom>
        </p:spPr>
        <p:txBody>
          <a:bodyPr/>
          <a:lstStyle>
            <a:lvl1pPr marL="0" indent="0">
              <a:lnSpc>
                <a:spcPct val="130000"/>
              </a:lnSpc>
              <a:buNone/>
              <a:defRPr sz="1400" b="0">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a:t>
            </a:r>
            <a:r>
              <a:rPr lang="en-US" dirty="0" err="1"/>
              <a:t>vel</a:t>
            </a:r>
            <a:r>
              <a:rPr lang="en-US" dirty="0"/>
              <a:t> </a:t>
            </a:r>
            <a:r>
              <a:rPr lang="en-US" dirty="0" err="1"/>
              <a:t>eu</a:t>
            </a:r>
            <a:r>
              <a:rPr lang="en-US" dirty="0"/>
              <a:t> </a:t>
            </a:r>
            <a:r>
              <a:rPr lang="en-US" dirty="0" err="1"/>
              <a:t>leo</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11" name="Picture Placeholder 3">
            <a:extLst>
              <a:ext uri="{FF2B5EF4-FFF2-40B4-BE49-F238E27FC236}">
                <a16:creationId xmlns:a16="http://schemas.microsoft.com/office/drawing/2014/main" id="{AB77BE3C-806F-B043-9357-09596CBB07AD}"/>
              </a:ext>
            </a:extLst>
          </p:cNvPr>
          <p:cNvSpPr>
            <a:spLocks noGrp="1"/>
          </p:cNvSpPr>
          <p:nvPr>
            <p:ph type="pic" sz="quarter" idx="19" hasCustomPrompt="1"/>
          </p:nvPr>
        </p:nvSpPr>
        <p:spPr>
          <a:xfrm>
            <a:off x="380444" y="400279"/>
            <a:ext cx="1044126" cy="1044126"/>
          </a:xfrm>
          <a:prstGeom prst="ellipse">
            <a:avLst/>
          </a:prstGeom>
          <a:solidFill>
            <a:schemeClr val="accent1"/>
          </a:solidFill>
        </p:spPr>
        <p:txBody>
          <a:bodyPr anchor="ctr"/>
          <a:lstStyle>
            <a:lvl1pPr marL="0" indent="0" algn="ctr">
              <a:buNone/>
              <a:defRPr sz="800" b="1" spc="300">
                <a:solidFill>
                  <a:schemeClr val="accent1">
                    <a:lumMod val="75000"/>
                  </a:schemeClr>
                </a:solidFill>
                <a:latin typeface="+mj-lt"/>
                <a:cs typeface="Arial" panose="020B0604020202020204" pitchFamily="34" charset="0"/>
              </a:defRPr>
            </a:lvl1pPr>
          </a:lstStyle>
          <a:p>
            <a:r>
              <a:rPr lang="en-US" dirty="0"/>
              <a:t>ICON</a:t>
            </a:r>
          </a:p>
          <a:p>
            <a:r>
              <a:rPr lang="en-US" dirty="0"/>
              <a:t>HERE</a:t>
            </a:r>
          </a:p>
        </p:txBody>
      </p:sp>
      <p:sp>
        <p:nvSpPr>
          <p:cNvPr id="9" name="TextBox 8">
            <a:extLst>
              <a:ext uri="{FF2B5EF4-FFF2-40B4-BE49-F238E27FC236}">
                <a16:creationId xmlns:a16="http://schemas.microsoft.com/office/drawing/2014/main" id="{06379C3A-D5A1-6E48-946D-D11C3AAADEA1}"/>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06FD6C15-7BAF-3E4C-8981-A16ABB984F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3" name="Straight Connector 12">
            <a:extLst>
              <a:ext uri="{FF2B5EF4-FFF2-40B4-BE49-F238E27FC236}">
                <a16:creationId xmlns:a16="http://schemas.microsoft.com/office/drawing/2014/main" id="{D296B717-0414-6F47-8DAF-B7A380C55110}"/>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23C548-658E-CF4C-982B-ED65B989542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2977686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Green-graphic-1">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CEE578-3DEE-D441-920D-BC40704B309C}"/>
              </a:ext>
            </a:extLst>
          </p:cNvPr>
          <p:cNvPicPr>
            <a:picLocks noChangeAspect="1"/>
          </p:cNvPicPr>
          <p:nvPr userDrawn="1"/>
        </p:nvPicPr>
        <p:blipFill rotWithShape="1">
          <a:blip r:embed="rId2"/>
          <a:srcRect l="15741" t="18742" r="27014" b="18742"/>
          <a:stretch/>
        </p:blipFill>
        <p:spPr>
          <a:xfrm>
            <a:off x="1" y="0"/>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ext Placeholder 2">
            <a:extLst>
              <a:ext uri="{FF2B5EF4-FFF2-40B4-BE49-F238E27FC236}">
                <a16:creationId xmlns:a16="http://schemas.microsoft.com/office/drawing/2014/main" id="{E1BD935B-0BA7-C845-9A5A-8291C02739F7}"/>
              </a:ext>
            </a:extLst>
          </p:cNvPr>
          <p:cNvSpPr>
            <a:spLocks noGrp="1"/>
          </p:cNvSpPr>
          <p:nvPr>
            <p:ph type="body" sz="quarter" idx="10" hasCustomPrompt="1"/>
          </p:nvPr>
        </p:nvSpPr>
        <p:spPr>
          <a:xfrm>
            <a:off x="870707" y="4185769"/>
            <a:ext cx="10371034" cy="867930"/>
          </a:xfrm>
          <a:prstGeom prst="rect">
            <a:avLst/>
          </a:prstGeom>
        </p:spPr>
        <p:txBody>
          <a:bodyPr wrap="square">
            <a:spAutoFit/>
          </a:bodyPr>
          <a:lstStyle>
            <a:lvl1pPr marL="0" indent="0">
              <a:buNone/>
              <a:defRPr lang="en-US" sz="5600" b="1" kern="1200" dirty="0" smtClean="0">
                <a:solidFill>
                  <a:schemeClr val="bg2"/>
                </a:solidFill>
                <a:latin typeface="+mn-lt"/>
                <a:ea typeface="Verdana" panose="020B0604030504040204" pitchFamily="34" charset="0"/>
                <a:cs typeface="Verdana" panose="020B0604030504040204" pitchFamily="34" charset="0"/>
              </a:defRPr>
            </a:lvl1pPr>
          </a:lstStyle>
          <a:p>
            <a:pPr lvl="0"/>
            <a:r>
              <a:rPr lang="en-US" dirty="0"/>
              <a:t>Consulting Services</a:t>
            </a:r>
          </a:p>
        </p:txBody>
      </p:sp>
      <p:sp>
        <p:nvSpPr>
          <p:cNvPr id="11" name="TextBox 10">
            <a:extLst>
              <a:ext uri="{FF2B5EF4-FFF2-40B4-BE49-F238E27FC236}">
                <a16:creationId xmlns:a16="http://schemas.microsoft.com/office/drawing/2014/main" id="{C68CBBF4-75BB-6442-BD7F-5D6D035B2E71}"/>
              </a:ext>
            </a:extLst>
          </p:cNvPr>
          <p:cNvSpPr txBox="1"/>
          <p:nvPr userDrawn="1"/>
        </p:nvSpPr>
        <p:spPr>
          <a:xfrm>
            <a:off x="11691856" y="6507957"/>
            <a:ext cx="405913" cy="91903"/>
          </a:xfrm>
          <a:prstGeom prst="rect">
            <a:avLst/>
          </a:prstGeom>
        </p:spPr>
        <p:txBody>
          <a:bodyPr wrap="square" lIns="0" tIns="0" rIns="0" bIns="0" rtlCol="0" anchor="t" anchorCtr="0">
            <a:noAutofit/>
          </a:bodyPr>
          <a:lstStyle/>
          <a:p>
            <a:pPr algn="l"/>
            <a:fld id="{D3F52831-DA5F-9C42-BCA0-DA2CFC08DB97}" type="slidenum">
              <a:rPr lang="en-US" sz="800" smtClean="0">
                <a:solidFill>
                  <a:schemeClr val="tx2"/>
                </a:solidFill>
                <a:latin typeface="Arial" panose="020B0604020202020204" pitchFamily="34" charset="0"/>
                <a:cs typeface="Arial" panose="020B0604020202020204" pitchFamily="34" charset="0"/>
              </a:rPr>
              <a:pPr algn="l"/>
              <a:t>‹#›</a:t>
            </a:fld>
            <a:endParaRPr lang="en-US" sz="800" dirty="0">
              <a:solidFill>
                <a:schemeClr val="tx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C73DEE6-DF34-714E-B649-2915A260EC95}"/>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6" name="Graphic 15">
            <a:extLst>
              <a:ext uri="{FF2B5EF4-FFF2-40B4-BE49-F238E27FC236}">
                <a16:creationId xmlns:a16="http://schemas.microsoft.com/office/drawing/2014/main" id="{232EC07E-679B-0B49-BEF2-DE5D4D43CEA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277" y="6351158"/>
            <a:ext cx="359851" cy="321972"/>
          </a:xfrm>
          <a:prstGeom prst="rect">
            <a:avLst/>
          </a:prstGeom>
        </p:spPr>
      </p:pic>
      <p:cxnSp>
        <p:nvCxnSpPr>
          <p:cNvPr id="17" name="Straight Connector 16">
            <a:extLst>
              <a:ext uri="{FF2B5EF4-FFF2-40B4-BE49-F238E27FC236}">
                <a16:creationId xmlns:a16="http://schemas.microsoft.com/office/drawing/2014/main" id="{D6BECE39-30B1-F34F-A4EF-E164827DA5C0}"/>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D3C64C9-16E9-AA4A-AD24-D051070D163F}"/>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7706216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ivider-Green-graphic-1">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C55CD7-7D5F-BA41-88BA-26E6840DB46E}"/>
              </a:ext>
            </a:extLst>
          </p:cNvPr>
          <p:cNvPicPr>
            <a:picLocks noChangeAspect="1"/>
          </p:cNvPicPr>
          <p:nvPr userDrawn="1"/>
        </p:nvPicPr>
        <p:blipFill rotWithShape="1">
          <a:blip r:embed="rId2"/>
          <a:srcRect l="10569" t="2332"/>
          <a:stretch/>
        </p:blipFill>
        <p:spPr>
          <a:xfrm>
            <a:off x="0" y="2477"/>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ext Placeholder 2">
            <a:extLst>
              <a:ext uri="{FF2B5EF4-FFF2-40B4-BE49-F238E27FC236}">
                <a16:creationId xmlns:a16="http://schemas.microsoft.com/office/drawing/2014/main" id="{E1BD935B-0BA7-C845-9A5A-8291C02739F7}"/>
              </a:ext>
            </a:extLst>
          </p:cNvPr>
          <p:cNvSpPr>
            <a:spLocks noGrp="1"/>
          </p:cNvSpPr>
          <p:nvPr>
            <p:ph type="body" sz="quarter" idx="10" hasCustomPrompt="1"/>
          </p:nvPr>
        </p:nvSpPr>
        <p:spPr>
          <a:xfrm>
            <a:off x="870707" y="4185769"/>
            <a:ext cx="9211444" cy="1643527"/>
          </a:xfrm>
          <a:prstGeom prst="rect">
            <a:avLst/>
          </a:prstGeom>
        </p:spPr>
        <p:txBody>
          <a:bodyPr wrap="square">
            <a:spAutoFit/>
          </a:bodyPr>
          <a:lstStyle>
            <a:lvl1pPr marL="0" indent="0">
              <a:buNone/>
              <a:defRPr lang="en-US" sz="5600" b="1" kern="1200" dirty="0" smtClean="0">
                <a:solidFill>
                  <a:schemeClr val="tx2"/>
                </a:solidFill>
                <a:latin typeface="+mn-lt"/>
                <a:ea typeface="Verdana" panose="020B0604030504040204" pitchFamily="34" charset="0"/>
                <a:cs typeface="Verdana" panose="020B0604030504040204" pitchFamily="34" charset="0"/>
              </a:defRPr>
            </a:lvl1pPr>
          </a:lstStyle>
          <a:p>
            <a:pPr lvl="0"/>
            <a:r>
              <a:rPr lang="en-US" dirty="0"/>
              <a:t>Midwest Early Recovery Fund</a:t>
            </a:r>
          </a:p>
        </p:txBody>
      </p:sp>
      <p:sp>
        <p:nvSpPr>
          <p:cNvPr id="13" name="TextBox 12">
            <a:extLst>
              <a:ext uri="{FF2B5EF4-FFF2-40B4-BE49-F238E27FC236}">
                <a16:creationId xmlns:a16="http://schemas.microsoft.com/office/drawing/2014/main" id="{A2131510-99BD-4E4E-A76E-4DD12DA612B8}"/>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9" name="Graphic 18">
            <a:extLst>
              <a:ext uri="{FF2B5EF4-FFF2-40B4-BE49-F238E27FC236}">
                <a16:creationId xmlns:a16="http://schemas.microsoft.com/office/drawing/2014/main" id="{90FB375B-7AE7-824C-BF16-429A551E89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277" y="6351158"/>
            <a:ext cx="359851" cy="321972"/>
          </a:xfrm>
          <a:prstGeom prst="rect">
            <a:avLst/>
          </a:prstGeom>
        </p:spPr>
      </p:pic>
      <p:cxnSp>
        <p:nvCxnSpPr>
          <p:cNvPr id="20" name="Straight Connector 19">
            <a:extLst>
              <a:ext uri="{FF2B5EF4-FFF2-40B4-BE49-F238E27FC236}">
                <a16:creationId xmlns:a16="http://schemas.microsoft.com/office/drawing/2014/main" id="{96F76A7E-AA6A-6142-9247-837F7F0E8076}"/>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E44B69F-A095-0D43-A003-14884A83F25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4794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Divider-Green-graphic-1">
    <p:bg>
      <p:bgPr>
        <a:solidFill>
          <a:schemeClr val="bg2"/>
        </a:solidFill>
        <a:effectLst/>
      </p:bgPr>
    </p:bg>
    <p:spTree>
      <p:nvGrpSpPr>
        <p:cNvPr id="1" name=""/>
        <p:cNvGrpSpPr/>
        <p:nvPr/>
      </p:nvGrpSpPr>
      <p:grpSpPr>
        <a:xfrm>
          <a:off x="0" y="0"/>
          <a:ext cx="0" cy="0"/>
          <a:chOff x="0" y="0"/>
          <a:chExt cx="0" cy="0"/>
        </a:xfrm>
      </p:grpSpPr>
      <p:sp>
        <p:nvSpPr>
          <p:cNvPr id="9" name="Picture Placeholder 14">
            <a:extLst>
              <a:ext uri="{FF2B5EF4-FFF2-40B4-BE49-F238E27FC236}">
                <a16:creationId xmlns:a16="http://schemas.microsoft.com/office/drawing/2014/main" id="{6FE5C70B-1D1E-5D42-B634-CAF4D5EBCCB1}"/>
              </a:ext>
            </a:extLst>
          </p:cNvPr>
          <p:cNvSpPr>
            <a:spLocks noGrp="1"/>
          </p:cNvSpPr>
          <p:nvPr>
            <p:ph type="pic" sz="quarter" idx="11" hasCustomPrompt="1"/>
          </p:nvPr>
        </p:nvSpPr>
        <p:spPr>
          <a:xfrm>
            <a:off x="0" y="0"/>
            <a:ext cx="12192000" cy="6858000"/>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noFill/>
        </p:spPr>
        <p:txBody>
          <a:bodyPr wrap="square" anchor="ctr">
            <a:noAutofit/>
          </a:bodyPr>
          <a:lstStyle>
            <a:lvl1pPr marL="0" indent="0" algn="ctr">
              <a:buNone/>
              <a:defRPr sz="1800" b="1" spc="300">
                <a:solidFill>
                  <a:schemeClr val="bg1">
                    <a:alpha val="37000"/>
                  </a:schemeClr>
                </a:solidFill>
                <a:latin typeface="+mn-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ext Placeholder 2">
            <a:extLst>
              <a:ext uri="{FF2B5EF4-FFF2-40B4-BE49-F238E27FC236}">
                <a16:creationId xmlns:a16="http://schemas.microsoft.com/office/drawing/2014/main" id="{E1BD935B-0BA7-C845-9A5A-8291C02739F7}"/>
              </a:ext>
            </a:extLst>
          </p:cNvPr>
          <p:cNvSpPr>
            <a:spLocks noGrp="1"/>
          </p:cNvSpPr>
          <p:nvPr>
            <p:ph type="body" sz="quarter" idx="10" hasCustomPrompt="1"/>
          </p:nvPr>
        </p:nvSpPr>
        <p:spPr>
          <a:xfrm>
            <a:off x="870707" y="4185769"/>
            <a:ext cx="9211444" cy="867930"/>
          </a:xfrm>
          <a:prstGeom prst="rect">
            <a:avLst/>
          </a:prstGeom>
        </p:spPr>
        <p:txBody>
          <a:bodyPr wrap="square">
            <a:spAutoFit/>
          </a:bodyPr>
          <a:lstStyle>
            <a:lvl1pPr marL="0" indent="0">
              <a:buNone/>
              <a:defRPr lang="en-US" sz="5600" b="1" kern="1200" dirty="0" smtClean="0">
                <a:solidFill>
                  <a:schemeClr val="tx2"/>
                </a:solidFill>
                <a:latin typeface="+mn-lt"/>
                <a:ea typeface="Verdana" panose="020B0604030504040204" pitchFamily="34" charset="0"/>
                <a:cs typeface="Verdana" panose="020B0604030504040204" pitchFamily="34" charset="0"/>
              </a:defRPr>
            </a:lvl1pPr>
          </a:lstStyle>
          <a:p>
            <a:pPr lvl="0"/>
            <a:r>
              <a:rPr lang="en-US" dirty="0"/>
              <a:t>Transition Slide</a:t>
            </a:r>
          </a:p>
        </p:txBody>
      </p:sp>
      <p:sp>
        <p:nvSpPr>
          <p:cNvPr id="13" name="TextBox 12">
            <a:extLst>
              <a:ext uri="{FF2B5EF4-FFF2-40B4-BE49-F238E27FC236}">
                <a16:creationId xmlns:a16="http://schemas.microsoft.com/office/drawing/2014/main" id="{A2131510-99BD-4E4E-A76E-4DD12DA612B8}"/>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9" name="Graphic 18">
            <a:extLst>
              <a:ext uri="{FF2B5EF4-FFF2-40B4-BE49-F238E27FC236}">
                <a16:creationId xmlns:a16="http://schemas.microsoft.com/office/drawing/2014/main" id="{90FB375B-7AE7-824C-BF16-429A551E89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0" name="Straight Connector 19">
            <a:extLst>
              <a:ext uri="{FF2B5EF4-FFF2-40B4-BE49-F238E27FC236}">
                <a16:creationId xmlns:a16="http://schemas.microsoft.com/office/drawing/2014/main" id="{96F76A7E-AA6A-6142-9247-837F7F0E8076}"/>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E44B69F-A095-0D43-A003-14884A83F25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2" name="Rectangle 1">
            <a:extLst>
              <a:ext uri="{FF2B5EF4-FFF2-40B4-BE49-F238E27FC236}">
                <a16:creationId xmlns:a16="http://schemas.microsoft.com/office/drawing/2014/main" id="{D38F828A-543E-C24D-99C4-BADFE4BBBA0E}"/>
              </a:ext>
            </a:extLst>
          </p:cNvPr>
          <p:cNvSpPr/>
          <p:nvPr userDrawn="1"/>
        </p:nvSpPr>
        <p:spPr>
          <a:xfrm>
            <a:off x="870707" y="5505810"/>
            <a:ext cx="2300630" cy="253916"/>
          </a:xfrm>
          <a:prstGeom prst="rect">
            <a:avLst/>
          </a:prstGeom>
        </p:spPr>
        <p:txBody>
          <a:bodyPr wrap="none">
            <a:spAutoFit/>
          </a:bodyPr>
          <a:lstStyle/>
          <a:p>
            <a:r>
              <a:rPr lang="en-US" sz="1050" dirty="0"/>
              <a:t>Caption goes here lorem </a:t>
            </a:r>
            <a:r>
              <a:rPr lang="en-US" sz="1050" dirty="0" err="1"/>
              <a:t>ipsem</a:t>
            </a:r>
            <a:endParaRPr lang="en-US" sz="1050" dirty="0"/>
          </a:p>
        </p:txBody>
      </p:sp>
    </p:spTree>
    <p:extLst>
      <p:ext uri="{BB962C8B-B14F-4D97-AF65-F5344CB8AC3E}">
        <p14:creationId xmlns:p14="http://schemas.microsoft.com/office/powerpoint/2010/main" val="21315590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ight_Green-blank-long-title">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9" name="Text Placeholder 7">
            <a:extLst>
              <a:ext uri="{FF2B5EF4-FFF2-40B4-BE49-F238E27FC236}">
                <a16:creationId xmlns:a16="http://schemas.microsoft.com/office/drawing/2014/main" id="{5F3B3DC6-DC24-3E46-9671-FEBF5C5B1A00}"/>
              </a:ext>
            </a:extLst>
          </p:cNvPr>
          <p:cNvSpPr>
            <a:spLocks noGrp="1"/>
          </p:cNvSpPr>
          <p:nvPr>
            <p:ph type="body" sz="quarter" idx="10"/>
          </p:nvPr>
        </p:nvSpPr>
        <p:spPr>
          <a:xfrm>
            <a:off x="680807" y="506842"/>
            <a:ext cx="11011049" cy="424732"/>
          </a:xfrm>
          <a:prstGeom prst="rect">
            <a:avLst/>
          </a:prstGeom>
        </p:spPr>
        <p:txBody>
          <a:bodyPr wrap="square">
            <a:spAutoFit/>
          </a:bodyPr>
          <a:lstStyle>
            <a:lvl1pPr marL="0" indent="0">
              <a:buNone/>
              <a:defRPr sz="2400" b="1">
                <a:solidFill>
                  <a:schemeClr val="bg2"/>
                </a:solidFill>
                <a:latin typeface="+mn-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Box 10">
            <a:extLst>
              <a:ext uri="{FF2B5EF4-FFF2-40B4-BE49-F238E27FC236}">
                <a16:creationId xmlns:a16="http://schemas.microsoft.com/office/drawing/2014/main" id="{F3BD710B-0BED-7A46-8322-54176E1A4BE2}"/>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576E0050-2A75-4B48-B3AD-83830B62FF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3" name="Straight Connector 12">
            <a:extLst>
              <a:ext uri="{FF2B5EF4-FFF2-40B4-BE49-F238E27FC236}">
                <a16:creationId xmlns:a16="http://schemas.microsoft.com/office/drawing/2014/main" id="{53FDC44D-6C2A-2C4B-940A-C40E74D8F371}"/>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7682420-48F7-8548-A33D-783C7346E211}"/>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4648095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ight_Teal-blank-long-title">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9" name="Text Placeholder 7">
            <a:extLst>
              <a:ext uri="{FF2B5EF4-FFF2-40B4-BE49-F238E27FC236}">
                <a16:creationId xmlns:a16="http://schemas.microsoft.com/office/drawing/2014/main" id="{5F3B3DC6-DC24-3E46-9671-FEBF5C5B1A00}"/>
              </a:ext>
            </a:extLst>
          </p:cNvPr>
          <p:cNvSpPr>
            <a:spLocks noGrp="1"/>
          </p:cNvSpPr>
          <p:nvPr>
            <p:ph type="body" sz="quarter" idx="10"/>
          </p:nvPr>
        </p:nvSpPr>
        <p:spPr>
          <a:xfrm>
            <a:off x="680807" y="506842"/>
            <a:ext cx="11011049" cy="424732"/>
          </a:xfrm>
          <a:prstGeom prst="rect">
            <a:avLst/>
          </a:prstGeom>
        </p:spPr>
        <p:txBody>
          <a:bodyPr wrap="square">
            <a:spAutoFit/>
          </a:bodyPr>
          <a:lstStyle>
            <a:lvl1pPr marL="0" indent="0">
              <a:buNone/>
              <a:defRPr sz="2400" b="1">
                <a:solidFill>
                  <a:schemeClr val="bg2"/>
                </a:solidFill>
                <a:latin typeface="+mn-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Box 10">
            <a:extLst>
              <a:ext uri="{FF2B5EF4-FFF2-40B4-BE49-F238E27FC236}">
                <a16:creationId xmlns:a16="http://schemas.microsoft.com/office/drawing/2014/main" id="{04265E0A-9838-6447-98D4-86357ECDB77B}"/>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5CF40DBB-A7EA-B944-8139-63C98BE264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3" name="Straight Connector 12">
            <a:extLst>
              <a:ext uri="{FF2B5EF4-FFF2-40B4-BE49-F238E27FC236}">
                <a16:creationId xmlns:a16="http://schemas.microsoft.com/office/drawing/2014/main" id="{9F8AB14D-87D4-C945-B5CB-46BFB461A7DB}"/>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5DA6C46-F23C-544F-BCBB-15470AD7B72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91321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Light_Blue-blank-long-title">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9" name="Text Placeholder 7">
            <a:extLst>
              <a:ext uri="{FF2B5EF4-FFF2-40B4-BE49-F238E27FC236}">
                <a16:creationId xmlns:a16="http://schemas.microsoft.com/office/drawing/2014/main" id="{5F3B3DC6-DC24-3E46-9671-FEBF5C5B1A00}"/>
              </a:ext>
            </a:extLst>
          </p:cNvPr>
          <p:cNvSpPr>
            <a:spLocks noGrp="1"/>
          </p:cNvSpPr>
          <p:nvPr>
            <p:ph type="body" sz="quarter" idx="10"/>
          </p:nvPr>
        </p:nvSpPr>
        <p:spPr>
          <a:xfrm>
            <a:off x="680807" y="506842"/>
            <a:ext cx="11011049" cy="424732"/>
          </a:xfrm>
          <a:prstGeom prst="rect">
            <a:avLst/>
          </a:prstGeom>
        </p:spPr>
        <p:txBody>
          <a:bodyPr wrap="square">
            <a:spAutoFit/>
          </a:bodyPr>
          <a:lstStyle>
            <a:lvl1pPr marL="0" indent="0">
              <a:buNone/>
              <a:defRPr sz="2400" b="1">
                <a:solidFill>
                  <a:schemeClr val="bg2"/>
                </a:solidFill>
                <a:latin typeface="+mn-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Box 10">
            <a:extLst>
              <a:ext uri="{FF2B5EF4-FFF2-40B4-BE49-F238E27FC236}">
                <a16:creationId xmlns:a16="http://schemas.microsoft.com/office/drawing/2014/main" id="{7DCD5557-E663-3F47-A83E-C202F1A7E266}"/>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C40A7E84-38AE-F747-B705-C9F59C233F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3" name="Straight Connector 12">
            <a:extLst>
              <a:ext uri="{FF2B5EF4-FFF2-40B4-BE49-F238E27FC236}">
                <a16:creationId xmlns:a16="http://schemas.microsoft.com/office/drawing/2014/main" id="{3D9A43A2-124D-2C4C-910E-D12CD180C93E}"/>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D408735-75C2-9B43-BEB9-013D8BBEA8AA}"/>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2109574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Cover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7592EC-2ABB-6B45-81EB-96BB54634BB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1323439"/>
          </a:xfrm>
          <a:prstGeom prst="rect">
            <a:avLst/>
          </a:prstGeom>
        </p:spPr>
        <p:txBody>
          <a:bodyPr wrap="square" anchor="t" anchorCtr="0">
            <a:spAutoFit/>
          </a:bodyPr>
          <a:lstStyle>
            <a:lvl1pPr algn="l">
              <a:lnSpc>
                <a:spcPct val="100000"/>
              </a:lnSpc>
              <a:defRPr sz="4000" b="1" i="0">
                <a:solidFill>
                  <a:schemeClr val="tx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a:t>
            </a:r>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9" y="3340213"/>
            <a:ext cx="4879010" cy="590061"/>
          </a:xfrm>
          <a:prstGeom prst="rect">
            <a:avLst/>
          </a:prstGeom>
        </p:spPr>
        <p:txBody>
          <a:bodyPr/>
          <a:lstStyle>
            <a:lvl1pPr marL="0" indent="0">
              <a:buNone/>
              <a:defRPr sz="1800">
                <a:solidFill>
                  <a:schemeClr val="tx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sp>
        <p:nvSpPr>
          <p:cNvPr id="3" name="Rectangle 2">
            <a:extLst>
              <a:ext uri="{FF2B5EF4-FFF2-40B4-BE49-F238E27FC236}">
                <a16:creationId xmlns:a16="http://schemas.microsoft.com/office/drawing/2014/main" id="{D14A6D59-5E2E-034A-A530-42374848A595}"/>
              </a:ext>
            </a:extLst>
          </p:cNvPr>
          <p:cNvSpPr/>
          <p:nvPr userDrawn="1"/>
        </p:nvSpPr>
        <p:spPr>
          <a:xfrm>
            <a:off x="867188" y="5694744"/>
            <a:ext cx="93511" cy="679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98994" y="5694743"/>
            <a:ext cx="813536" cy="727901"/>
          </a:xfrm>
          <a:prstGeom prst="rect">
            <a:avLst/>
          </a:prstGeom>
        </p:spPr>
      </p:pic>
      <p:sp>
        <p:nvSpPr>
          <p:cNvPr id="9" name="Text Placeholder 2">
            <a:extLst>
              <a:ext uri="{FF2B5EF4-FFF2-40B4-BE49-F238E27FC236}">
                <a16:creationId xmlns:a16="http://schemas.microsoft.com/office/drawing/2014/main" id="{21A5F6CB-ED0C-9B48-B807-4ADBC6D3956E}"/>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MONTH, 00, 2022</a:t>
            </a:r>
          </a:p>
        </p:txBody>
      </p:sp>
      <p:sp>
        <p:nvSpPr>
          <p:cNvPr id="10" name="Text Placeholder 2">
            <a:extLst>
              <a:ext uri="{FF2B5EF4-FFF2-40B4-BE49-F238E27FC236}">
                <a16:creationId xmlns:a16="http://schemas.microsoft.com/office/drawing/2014/main" id="{EABF19A4-A1DA-3B44-A8A5-6165CF187D62}"/>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CENTER FOR DISASTER PHILANTHROPY</a:t>
            </a:r>
          </a:p>
        </p:txBody>
      </p:sp>
      <p:sp>
        <p:nvSpPr>
          <p:cNvPr id="11" name="Text Placeholder 2">
            <a:extLst>
              <a:ext uri="{FF2B5EF4-FFF2-40B4-BE49-F238E27FC236}">
                <a16:creationId xmlns:a16="http://schemas.microsoft.com/office/drawing/2014/main" id="{3438BE0D-CC6B-A740-B8F8-AA4CF3CF59AA}"/>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tx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7497456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Palette">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22EC35-3B0F-2147-9100-30288E9920E0}"/>
              </a:ext>
            </a:extLst>
          </p:cNvPr>
          <p:cNvSpPr txBox="1"/>
          <p:nvPr userDrawn="1"/>
        </p:nvSpPr>
        <p:spPr>
          <a:xfrm>
            <a:off x="680807" y="506842"/>
            <a:ext cx="3516351" cy="461665"/>
          </a:xfrm>
          <a:prstGeom prst="rect">
            <a:avLst/>
          </a:prstGeom>
          <a:noFill/>
        </p:spPr>
        <p:txBody>
          <a:bodyPr wrap="square" rtlCol="0">
            <a:spAutoFit/>
          </a:bodyPr>
          <a:lstStyle/>
          <a:p>
            <a:pPr algn="l"/>
            <a:r>
              <a:rPr lang="en-US" sz="2400" b="1" dirty="0">
                <a:solidFill>
                  <a:schemeClr val="bg2"/>
                </a:solidFill>
                <a:latin typeface="+mn-lt"/>
                <a:cs typeface="Arial" panose="020B0604020202020204" pitchFamily="34" charset="0"/>
              </a:rPr>
              <a:t>Color Palette</a:t>
            </a:r>
          </a:p>
        </p:txBody>
      </p:sp>
      <p:sp>
        <p:nvSpPr>
          <p:cNvPr id="3" name="Rectangle 2">
            <a:extLst>
              <a:ext uri="{FF2B5EF4-FFF2-40B4-BE49-F238E27FC236}">
                <a16:creationId xmlns:a16="http://schemas.microsoft.com/office/drawing/2014/main" id="{5EE0A7B3-A6BE-084D-BE41-84C9589246C2}"/>
              </a:ext>
            </a:extLst>
          </p:cNvPr>
          <p:cNvSpPr/>
          <p:nvPr userDrawn="1"/>
        </p:nvSpPr>
        <p:spPr>
          <a:xfrm>
            <a:off x="794139" y="1449658"/>
            <a:ext cx="5294427" cy="24160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5F7129-9259-F44E-A3C1-6FA1D4D016A9}"/>
              </a:ext>
            </a:extLst>
          </p:cNvPr>
          <p:cNvSpPr/>
          <p:nvPr userDrawn="1"/>
        </p:nvSpPr>
        <p:spPr>
          <a:xfrm>
            <a:off x="6088566" y="1449658"/>
            <a:ext cx="5371598" cy="2416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85483AE-76A2-9246-BBE6-1569D2F39E18}"/>
              </a:ext>
            </a:extLst>
          </p:cNvPr>
          <p:cNvSpPr txBox="1"/>
          <p:nvPr userDrawn="1"/>
        </p:nvSpPr>
        <p:spPr>
          <a:xfrm>
            <a:off x="794139" y="1138745"/>
            <a:ext cx="3516351" cy="246221"/>
          </a:xfrm>
          <a:prstGeom prst="rect">
            <a:avLst/>
          </a:prstGeom>
          <a:noFill/>
        </p:spPr>
        <p:txBody>
          <a:bodyPr wrap="square" lIns="0" rtlCol="0">
            <a:spAutoFit/>
          </a:bodyPr>
          <a:lstStyle/>
          <a:p>
            <a:pPr algn="l"/>
            <a:r>
              <a:rPr lang="en-US" sz="1000" b="0" dirty="0">
                <a:solidFill>
                  <a:schemeClr val="bg2"/>
                </a:solidFill>
                <a:latin typeface="+mj-lt"/>
                <a:cs typeface="Arial" panose="020B0604020202020204" pitchFamily="34" charset="0"/>
              </a:rPr>
              <a:t>Primary Colors</a:t>
            </a:r>
          </a:p>
        </p:txBody>
      </p:sp>
      <p:sp>
        <p:nvSpPr>
          <p:cNvPr id="15" name="TextBox 14">
            <a:extLst>
              <a:ext uri="{FF2B5EF4-FFF2-40B4-BE49-F238E27FC236}">
                <a16:creationId xmlns:a16="http://schemas.microsoft.com/office/drawing/2014/main" id="{D03AA1CA-6FDF-7749-ABCE-D83D346390FF}"/>
              </a:ext>
            </a:extLst>
          </p:cNvPr>
          <p:cNvSpPr txBox="1"/>
          <p:nvPr userDrawn="1"/>
        </p:nvSpPr>
        <p:spPr>
          <a:xfrm>
            <a:off x="794139" y="4075233"/>
            <a:ext cx="3516351" cy="246221"/>
          </a:xfrm>
          <a:prstGeom prst="rect">
            <a:avLst/>
          </a:prstGeom>
          <a:noFill/>
        </p:spPr>
        <p:txBody>
          <a:bodyPr wrap="square" lIns="0" rtlCol="0">
            <a:spAutoFit/>
          </a:bodyPr>
          <a:lstStyle/>
          <a:p>
            <a:pPr algn="l"/>
            <a:r>
              <a:rPr lang="en-US" sz="1000" b="0" dirty="0">
                <a:solidFill>
                  <a:schemeClr val="bg2"/>
                </a:solidFill>
                <a:latin typeface="+mj-lt"/>
                <a:cs typeface="Arial" panose="020B0604020202020204" pitchFamily="34" charset="0"/>
              </a:rPr>
              <a:t>Secondary Colors</a:t>
            </a:r>
          </a:p>
        </p:txBody>
      </p:sp>
      <p:grpSp>
        <p:nvGrpSpPr>
          <p:cNvPr id="4" name="Group 3">
            <a:extLst>
              <a:ext uri="{FF2B5EF4-FFF2-40B4-BE49-F238E27FC236}">
                <a16:creationId xmlns:a16="http://schemas.microsoft.com/office/drawing/2014/main" id="{DDEF232C-B6BF-494D-88D9-070E9A0C55C3}"/>
              </a:ext>
            </a:extLst>
          </p:cNvPr>
          <p:cNvGrpSpPr/>
          <p:nvPr userDrawn="1"/>
        </p:nvGrpSpPr>
        <p:grpSpPr>
          <a:xfrm>
            <a:off x="794139" y="4586867"/>
            <a:ext cx="10666025" cy="1154833"/>
            <a:chOff x="794139" y="4586867"/>
            <a:chExt cx="9299255" cy="1154833"/>
          </a:xfrm>
        </p:grpSpPr>
        <p:sp>
          <p:nvSpPr>
            <p:cNvPr id="16" name="Rectangle 15">
              <a:extLst>
                <a:ext uri="{FF2B5EF4-FFF2-40B4-BE49-F238E27FC236}">
                  <a16:creationId xmlns:a16="http://schemas.microsoft.com/office/drawing/2014/main" id="{1875BD27-948B-EF44-BAA6-9CE9EA050644}"/>
                </a:ext>
              </a:extLst>
            </p:cNvPr>
            <p:cNvSpPr/>
            <p:nvPr userDrawn="1"/>
          </p:nvSpPr>
          <p:spPr>
            <a:xfrm>
              <a:off x="6373692" y="4586867"/>
              <a:ext cx="1859851" cy="11522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55640B-AB98-6944-9FE3-3FB004054427}"/>
                </a:ext>
              </a:extLst>
            </p:cNvPr>
            <p:cNvSpPr/>
            <p:nvPr userDrawn="1"/>
          </p:nvSpPr>
          <p:spPr>
            <a:xfrm>
              <a:off x="794139" y="4586867"/>
              <a:ext cx="1859851" cy="11522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DCEF3B7-7D37-6F4D-AF70-2EBCA68BF86E}"/>
                </a:ext>
              </a:extLst>
            </p:cNvPr>
            <p:cNvSpPr/>
            <p:nvPr userDrawn="1"/>
          </p:nvSpPr>
          <p:spPr>
            <a:xfrm>
              <a:off x="2653990" y="4586867"/>
              <a:ext cx="1859851" cy="11522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9BF885B-8D04-2A49-A8CF-45DAE3537AEA}"/>
                </a:ext>
              </a:extLst>
            </p:cNvPr>
            <p:cNvSpPr/>
            <p:nvPr userDrawn="1"/>
          </p:nvSpPr>
          <p:spPr>
            <a:xfrm>
              <a:off x="4513841" y="4589406"/>
              <a:ext cx="1859851" cy="11522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83F8AF1-EDCA-7949-9926-E8D6A7E5BE4D}"/>
                </a:ext>
              </a:extLst>
            </p:cNvPr>
            <p:cNvSpPr/>
            <p:nvPr userDrawn="1"/>
          </p:nvSpPr>
          <p:spPr>
            <a:xfrm>
              <a:off x="8233543" y="4586867"/>
              <a:ext cx="1859851" cy="11522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80B87FFF-557E-6F40-90D6-A57793682AFA}"/>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E062022-AC65-7F41-94AC-3C9E1EB450A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3" name="Graphic 22">
            <a:extLst>
              <a:ext uri="{FF2B5EF4-FFF2-40B4-BE49-F238E27FC236}">
                <a16:creationId xmlns:a16="http://schemas.microsoft.com/office/drawing/2014/main" id="{610AA861-C0AE-624D-8105-F734319CEC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4" name="Straight Connector 23">
            <a:extLst>
              <a:ext uri="{FF2B5EF4-FFF2-40B4-BE49-F238E27FC236}">
                <a16:creationId xmlns:a16="http://schemas.microsoft.com/office/drawing/2014/main" id="{875D0F8C-4741-E043-91E2-36B1D25773B0}"/>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2089598-35B2-4C47-BB78-96CAD17A2E6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7972203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al-slide">
    <p:bg>
      <p:bgPr>
        <a:solidFill>
          <a:srgbClr val="2F323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F1D0B5-6F95-E94A-A120-8737FF60DED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8" name="Title 1">
            <a:extLst>
              <a:ext uri="{FF2B5EF4-FFF2-40B4-BE49-F238E27FC236}">
                <a16:creationId xmlns:a16="http://schemas.microsoft.com/office/drawing/2014/main" id="{7932F155-A943-B74C-A604-EE9987961CBB}"/>
              </a:ext>
            </a:extLst>
          </p:cNvPr>
          <p:cNvSpPr>
            <a:spLocks noGrp="1"/>
          </p:cNvSpPr>
          <p:nvPr>
            <p:ph type="ctrTitle" hasCustomPrompt="1"/>
          </p:nvPr>
        </p:nvSpPr>
        <p:spPr>
          <a:xfrm>
            <a:off x="1085850" y="1776363"/>
            <a:ext cx="7718937" cy="2019830"/>
          </a:xfrm>
          <a:prstGeom prst="rect">
            <a:avLst/>
          </a:prstGeom>
        </p:spPr>
        <p:txBody>
          <a:bodyPr anchor="ctr" anchorCtr="0">
            <a:normAutofit/>
          </a:bodyPr>
          <a:lstStyle>
            <a:lvl1pPr algn="l">
              <a:lnSpc>
                <a:spcPct val="100000"/>
              </a:lnSpc>
              <a:defRPr sz="6000" b="1" i="0">
                <a:solidFill>
                  <a:schemeClr val="tx1"/>
                </a:solidFill>
                <a:latin typeface="+mj-lt"/>
                <a:cs typeface="Arial" panose="020B0604020202020204" pitchFamily="34" charset="0"/>
              </a:defRPr>
            </a:lvl1pPr>
          </a:lstStyle>
          <a:p>
            <a:r>
              <a:rPr lang="en-US" dirty="0"/>
              <a:t>Thank you.</a:t>
            </a:r>
          </a:p>
        </p:txBody>
      </p:sp>
      <p:sp>
        <p:nvSpPr>
          <p:cNvPr id="16" name="TextBox 15">
            <a:extLst>
              <a:ext uri="{FF2B5EF4-FFF2-40B4-BE49-F238E27FC236}">
                <a16:creationId xmlns:a16="http://schemas.microsoft.com/office/drawing/2014/main" id="{FD841DA4-D37A-4E48-ABAA-4C6348CF9D77}"/>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cxnSp>
        <p:nvCxnSpPr>
          <p:cNvPr id="18" name="Straight Connector 17">
            <a:extLst>
              <a:ext uri="{FF2B5EF4-FFF2-40B4-BE49-F238E27FC236}">
                <a16:creationId xmlns:a16="http://schemas.microsoft.com/office/drawing/2014/main" id="{73E4B095-1FE4-5146-938E-273627AAE801}"/>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DED06FE-698B-3A42-8961-735F0D6D997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12" name="Rectangle 11">
            <a:extLst>
              <a:ext uri="{FF2B5EF4-FFF2-40B4-BE49-F238E27FC236}">
                <a16:creationId xmlns:a16="http://schemas.microsoft.com/office/drawing/2014/main" id="{2786B4FF-9B9A-5348-BF88-0238CAB1C6F0}"/>
              </a:ext>
            </a:extLst>
          </p:cNvPr>
          <p:cNvSpPr/>
          <p:nvPr userDrawn="1"/>
        </p:nvSpPr>
        <p:spPr>
          <a:xfrm>
            <a:off x="1085850" y="4856458"/>
            <a:ext cx="93511" cy="1007088"/>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6C4AB8CE-74F6-4549-BA5D-1428FDB9437D}"/>
              </a:ext>
            </a:extLst>
          </p:cNvPr>
          <p:cNvSpPr>
            <a:spLocks noGrp="1"/>
          </p:cNvSpPr>
          <p:nvPr>
            <p:ph type="body" sz="quarter" idx="12" hasCustomPrompt="1"/>
          </p:nvPr>
        </p:nvSpPr>
        <p:spPr>
          <a:xfrm>
            <a:off x="1398368" y="4905316"/>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CONNECT WITH US</a:t>
            </a:r>
          </a:p>
        </p:txBody>
      </p:sp>
      <p:sp>
        <p:nvSpPr>
          <p:cNvPr id="15" name="Text Placeholder 2">
            <a:extLst>
              <a:ext uri="{FF2B5EF4-FFF2-40B4-BE49-F238E27FC236}">
                <a16:creationId xmlns:a16="http://schemas.microsoft.com/office/drawing/2014/main" id="{36DA84BD-8092-8C40-AC14-191EF7289D1A}"/>
              </a:ext>
            </a:extLst>
          </p:cNvPr>
          <p:cNvSpPr>
            <a:spLocks noGrp="1"/>
          </p:cNvSpPr>
          <p:nvPr>
            <p:ph type="body" sz="quarter" idx="13" hasCustomPrompt="1"/>
          </p:nvPr>
        </p:nvSpPr>
        <p:spPr>
          <a:xfrm>
            <a:off x="1398368" y="5244704"/>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DISASTERPHILANTHROPY.ORG</a:t>
            </a:r>
          </a:p>
        </p:txBody>
      </p:sp>
      <p:sp>
        <p:nvSpPr>
          <p:cNvPr id="20" name="Text Placeholder 2">
            <a:extLst>
              <a:ext uri="{FF2B5EF4-FFF2-40B4-BE49-F238E27FC236}">
                <a16:creationId xmlns:a16="http://schemas.microsoft.com/office/drawing/2014/main" id="{ADCA806E-E893-FF4B-82FD-36C6B156D89D}"/>
              </a:ext>
            </a:extLst>
          </p:cNvPr>
          <p:cNvSpPr>
            <a:spLocks noGrp="1"/>
          </p:cNvSpPr>
          <p:nvPr>
            <p:ph type="body" sz="quarter" idx="14" hasCustomPrompt="1"/>
          </p:nvPr>
        </p:nvSpPr>
        <p:spPr>
          <a:xfrm>
            <a:off x="1398368" y="5579645"/>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@FUNDS4DISASTER</a:t>
            </a:r>
          </a:p>
        </p:txBody>
      </p:sp>
      <p:pic>
        <p:nvPicPr>
          <p:cNvPr id="24" name="Graphic 23">
            <a:extLst>
              <a:ext uri="{FF2B5EF4-FFF2-40B4-BE49-F238E27FC236}">
                <a16:creationId xmlns:a16="http://schemas.microsoft.com/office/drawing/2014/main" id="{74160C04-BC96-3F40-87C4-0616005763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52107" y="4856458"/>
            <a:ext cx="1129813" cy="1010886"/>
          </a:xfrm>
          <a:prstGeom prst="rect">
            <a:avLst/>
          </a:prstGeom>
        </p:spPr>
      </p:pic>
    </p:spTree>
    <p:extLst>
      <p:ext uri="{BB962C8B-B14F-4D97-AF65-F5344CB8AC3E}">
        <p14:creationId xmlns:p14="http://schemas.microsoft.com/office/powerpoint/2010/main" val="10054144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Light_Blue-Blank">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7110D-9D0B-3549-B277-34D8CFDCEB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7" name="TextBox 16">
            <a:extLst>
              <a:ext uri="{FF2B5EF4-FFF2-40B4-BE49-F238E27FC236}">
                <a16:creationId xmlns:a16="http://schemas.microsoft.com/office/drawing/2014/main" id="{53B127C9-7312-AE48-B0E3-F71F6F23232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016F2B61-4B60-1A4D-B9EB-C64B6AC793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52107" y="4856458"/>
            <a:ext cx="1129813" cy="1010886"/>
          </a:xfrm>
          <a:prstGeom prst="rect">
            <a:avLst/>
          </a:prstGeom>
        </p:spPr>
      </p:pic>
      <p:cxnSp>
        <p:nvCxnSpPr>
          <p:cNvPr id="19" name="Straight Connector 18">
            <a:extLst>
              <a:ext uri="{FF2B5EF4-FFF2-40B4-BE49-F238E27FC236}">
                <a16:creationId xmlns:a16="http://schemas.microsoft.com/office/drawing/2014/main" id="{DADA577D-7EB8-E443-A0AC-B783172B3E24}"/>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D8F0FC9-97B5-CD43-A70B-B679746A8765}"/>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10" name="Title 1">
            <a:extLst>
              <a:ext uri="{FF2B5EF4-FFF2-40B4-BE49-F238E27FC236}">
                <a16:creationId xmlns:a16="http://schemas.microsoft.com/office/drawing/2014/main" id="{BB74F044-820B-1543-BE62-503D183B93BB}"/>
              </a:ext>
            </a:extLst>
          </p:cNvPr>
          <p:cNvSpPr>
            <a:spLocks noGrp="1"/>
          </p:cNvSpPr>
          <p:nvPr>
            <p:ph type="ctrTitle" hasCustomPrompt="1"/>
          </p:nvPr>
        </p:nvSpPr>
        <p:spPr>
          <a:xfrm>
            <a:off x="1085850" y="1776363"/>
            <a:ext cx="7718937" cy="2019830"/>
          </a:xfrm>
          <a:prstGeom prst="rect">
            <a:avLst/>
          </a:prstGeom>
        </p:spPr>
        <p:txBody>
          <a:bodyPr anchor="ctr" anchorCtr="0">
            <a:normAutofit/>
          </a:bodyPr>
          <a:lstStyle>
            <a:lvl1pPr algn="l">
              <a:lnSpc>
                <a:spcPct val="100000"/>
              </a:lnSpc>
              <a:defRPr sz="6000" b="1" i="0">
                <a:solidFill>
                  <a:schemeClr val="bg2"/>
                </a:solidFill>
                <a:latin typeface="+mn-lt"/>
                <a:cs typeface="Arial" panose="020B0604020202020204" pitchFamily="34" charset="0"/>
              </a:defRPr>
            </a:lvl1pPr>
          </a:lstStyle>
          <a:p>
            <a:r>
              <a:rPr lang="en-US" dirty="0"/>
              <a:t>Thank you.</a:t>
            </a:r>
          </a:p>
        </p:txBody>
      </p:sp>
      <p:sp>
        <p:nvSpPr>
          <p:cNvPr id="11" name="Rectangle 10">
            <a:extLst>
              <a:ext uri="{FF2B5EF4-FFF2-40B4-BE49-F238E27FC236}">
                <a16:creationId xmlns:a16="http://schemas.microsoft.com/office/drawing/2014/main" id="{00EB5A6B-6FE6-C740-A48F-1C87A8B114F7}"/>
              </a:ext>
            </a:extLst>
          </p:cNvPr>
          <p:cNvSpPr/>
          <p:nvPr userDrawn="1"/>
        </p:nvSpPr>
        <p:spPr>
          <a:xfrm>
            <a:off x="1085850" y="4856458"/>
            <a:ext cx="93511" cy="1007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049AF3CC-636D-8E4F-9E6E-4B8D4299E4B4}"/>
              </a:ext>
            </a:extLst>
          </p:cNvPr>
          <p:cNvSpPr>
            <a:spLocks noGrp="1"/>
          </p:cNvSpPr>
          <p:nvPr>
            <p:ph type="body" sz="quarter" idx="12" hasCustomPrompt="1"/>
          </p:nvPr>
        </p:nvSpPr>
        <p:spPr>
          <a:xfrm>
            <a:off x="1398368" y="4905316"/>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CONNECT WITH US</a:t>
            </a:r>
          </a:p>
        </p:txBody>
      </p:sp>
      <p:sp>
        <p:nvSpPr>
          <p:cNvPr id="13" name="Text Placeholder 2">
            <a:extLst>
              <a:ext uri="{FF2B5EF4-FFF2-40B4-BE49-F238E27FC236}">
                <a16:creationId xmlns:a16="http://schemas.microsoft.com/office/drawing/2014/main" id="{6B015B2C-5112-2B4F-8B70-4D184ED97F32}"/>
              </a:ext>
            </a:extLst>
          </p:cNvPr>
          <p:cNvSpPr>
            <a:spLocks noGrp="1"/>
          </p:cNvSpPr>
          <p:nvPr>
            <p:ph type="body" sz="quarter" idx="13" hasCustomPrompt="1"/>
          </p:nvPr>
        </p:nvSpPr>
        <p:spPr>
          <a:xfrm>
            <a:off x="1398368" y="5244704"/>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DISASTERPHILANTHROPY.ORG</a:t>
            </a:r>
          </a:p>
        </p:txBody>
      </p:sp>
      <p:sp>
        <p:nvSpPr>
          <p:cNvPr id="15" name="Text Placeholder 2">
            <a:extLst>
              <a:ext uri="{FF2B5EF4-FFF2-40B4-BE49-F238E27FC236}">
                <a16:creationId xmlns:a16="http://schemas.microsoft.com/office/drawing/2014/main" id="{D41D8C1C-D781-AE47-BEB2-6DE200B8EF1A}"/>
              </a:ext>
            </a:extLst>
          </p:cNvPr>
          <p:cNvSpPr>
            <a:spLocks noGrp="1"/>
          </p:cNvSpPr>
          <p:nvPr>
            <p:ph type="body" sz="quarter" idx="14" hasCustomPrompt="1"/>
          </p:nvPr>
        </p:nvSpPr>
        <p:spPr>
          <a:xfrm>
            <a:off x="1398368" y="5579645"/>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@FUNDS4DISASTER</a:t>
            </a:r>
          </a:p>
        </p:txBody>
      </p:sp>
    </p:spTree>
    <p:extLst>
      <p:ext uri="{BB962C8B-B14F-4D97-AF65-F5344CB8AC3E}">
        <p14:creationId xmlns:p14="http://schemas.microsoft.com/office/powerpoint/2010/main" val="37125568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3-Cover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6AF134-6FEE-9A45-97F2-4C4B6EA01E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6436660" y="5882152"/>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CENTER FOR DISASTER PHILANTHROPY</a:t>
            </a:r>
          </a:p>
        </p:txBody>
      </p:sp>
      <p:pic>
        <p:nvPicPr>
          <p:cNvPr id="10" name="Picture 9">
            <a:extLst>
              <a:ext uri="{FF2B5EF4-FFF2-40B4-BE49-F238E27FC236}">
                <a16:creationId xmlns:a16="http://schemas.microsoft.com/office/drawing/2014/main" id="{7F2272B2-B7D7-BE43-9813-6E8016018B11}"/>
              </a:ext>
            </a:extLst>
          </p:cNvPr>
          <p:cNvPicPr>
            <a:picLocks noChangeAspect="1"/>
          </p:cNvPicPr>
          <p:nvPr userDrawn="1"/>
        </p:nvPicPr>
        <p:blipFill>
          <a:blip r:embed="rId3"/>
          <a:stretch>
            <a:fillRect/>
          </a:stretch>
        </p:blipFill>
        <p:spPr>
          <a:xfrm>
            <a:off x="1011809" y="5638276"/>
            <a:ext cx="1856667" cy="729313"/>
          </a:xfrm>
          <a:prstGeom prst="rect">
            <a:avLst/>
          </a:prstGeom>
        </p:spPr>
      </p:pic>
      <p:pic>
        <p:nvPicPr>
          <p:cNvPr id="11" name="Graphic 10">
            <a:extLst>
              <a:ext uri="{FF2B5EF4-FFF2-40B4-BE49-F238E27FC236}">
                <a16:creationId xmlns:a16="http://schemas.microsoft.com/office/drawing/2014/main" id="{475B67B3-FFB3-354A-8027-9B8A523844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2794" y="5638981"/>
            <a:ext cx="813536" cy="727901"/>
          </a:xfrm>
          <a:prstGeom prst="rect">
            <a:avLst/>
          </a:prstGeom>
        </p:spPr>
      </p:pic>
      <p:sp>
        <p:nvSpPr>
          <p:cNvPr id="13" name="Title 1">
            <a:extLst>
              <a:ext uri="{FF2B5EF4-FFF2-40B4-BE49-F238E27FC236}">
                <a16:creationId xmlns:a16="http://schemas.microsoft.com/office/drawing/2014/main" id="{82840F3A-1877-F344-A764-B1136544922A}"/>
              </a:ext>
            </a:extLst>
          </p:cNvPr>
          <p:cNvSpPr>
            <a:spLocks noGrp="1"/>
          </p:cNvSpPr>
          <p:nvPr>
            <p:ph type="ctrTitle" hasCustomPrompt="1"/>
          </p:nvPr>
        </p:nvSpPr>
        <p:spPr>
          <a:xfrm>
            <a:off x="1085850" y="1094369"/>
            <a:ext cx="7718937" cy="2019830"/>
          </a:xfrm>
          <a:prstGeom prst="rect">
            <a:avLst/>
          </a:prstGeom>
        </p:spPr>
        <p:txBody>
          <a:bodyPr anchor="ctr" anchorCtr="0">
            <a:normAutofit/>
          </a:bodyPr>
          <a:lstStyle>
            <a:lvl1pPr algn="l">
              <a:lnSpc>
                <a:spcPct val="100000"/>
              </a:lnSpc>
              <a:defRPr sz="6000" b="1" i="0">
                <a:solidFill>
                  <a:schemeClr val="bg2"/>
                </a:solidFill>
                <a:latin typeface="+mn-lt"/>
                <a:cs typeface="Arial" panose="020B0604020202020204" pitchFamily="34" charset="0"/>
              </a:defRPr>
            </a:lvl1pPr>
          </a:lstStyle>
          <a:p>
            <a:r>
              <a:rPr lang="en-US" dirty="0"/>
              <a:t>Thank you.</a:t>
            </a:r>
          </a:p>
        </p:txBody>
      </p:sp>
      <p:sp>
        <p:nvSpPr>
          <p:cNvPr id="14" name="Rectangle 13">
            <a:extLst>
              <a:ext uri="{FF2B5EF4-FFF2-40B4-BE49-F238E27FC236}">
                <a16:creationId xmlns:a16="http://schemas.microsoft.com/office/drawing/2014/main" id="{6DB4CDA7-FFE9-6D46-B856-6E39C114DB0D}"/>
              </a:ext>
            </a:extLst>
          </p:cNvPr>
          <p:cNvSpPr/>
          <p:nvPr userDrawn="1"/>
        </p:nvSpPr>
        <p:spPr>
          <a:xfrm>
            <a:off x="1085850" y="4174464"/>
            <a:ext cx="93511" cy="1007088"/>
          </a:xfrm>
          <a:prstGeom prst="rect">
            <a:avLst/>
          </a:prstGeom>
          <a:solidFill>
            <a:srgbClr val="1E2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AC40519C-6601-DE48-A71A-AAF00C49A203}"/>
              </a:ext>
            </a:extLst>
          </p:cNvPr>
          <p:cNvSpPr>
            <a:spLocks noGrp="1"/>
          </p:cNvSpPr>
          <p:nvPr>
            <p:ph type="body" sz="quarter" idx="12" hasCustomPrompt="1"/>
          </p:nvPr>
        </p:nvSpPr>
        <p:spPr>
          <a:xfrm>
            <a:off x="1398368" y="4223322"/>
            <a:ext cx="7643660" cy="241561"/>
          </a:xfrm>
          <a:prstGeom prst="rect">
            <a:avLst/>
          </a:prstGeom>
        </p:spPr>
        <p:txBody>
          <a:bodyPr/>
          <a:lstStyle>
            <a:lvl1pPr marL="0" indent="0">
              <a:buNone/>
              <a:defRPr sz="1200" b="1" spc="300">
                <a:solidFill>
                  <a:srgbClr val="1E2E36"/>
                </a:solidFill>
                <a:latin typeface="+mn-lt"/>
                <a:cs typeface="Arial" panose="020B0604020202020204" pitchFamily="34" charset="0"/>
              </a:defRPr>
            </a:lvl1pPr>
          </a:lstStyle>
          <a:p>
            <a:pPr lvl="0"/>
            <a:r>
              <a:rPr lang="en-US" dirty="0"/>
              <a:t>CONNECT WITH US</a:t>
            </a:r>
          </a:p>
        </p:txBody>
      </p:sp>
      <p:sp>
        <p:nvSpPr>
          <p:cNvPr id="18" name="Text Placeholder 2">
            <a:extLst>
              <a:ext uri="{FF2B5EF4-FFF2-40B4-BE49-F238E27FC236}">
                <a16:creationId xmlns:a16="http://schemas.microsoft.com/office/drawing/2014/main" id="{02DD8AD8-18AC-D04C-88E8-5B1C3312554F}"/>
              </a:ext>
            </a:extLst>
          </p:cNvPr>
          <p:cNvSpPr>
            <a:spLocks noGrp="1"/>
          </p:cNvSpPr>
          <p:nvPr>
            <p:ph type="body" sz="quarter" idx="14" hasCustomPrompt="1"/>
          </p:nvPr>
        </p:nvSpPr>
        <p:spPr>
          <a:xfrm>
            <a:off x="1398368" y="4562710"/>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DISASTERPHILANTHROPY.ORG</a:t>
            </a:r>
          </a:p>
        </p:txBody>
      </p:sp>
      <p:sp>
        <p:nvSpPr>
          <p:cNvPr id="19" name="Text Placeholder 2">
            <a:extLst>
              <a:ext uri="{FF2B5EF4-FFF2-40B4-BE49-F238E27FC236}">
                <a16:creationId xmlns:a16="http://schemas.microsoft.com/office/drawing/2014/main" id="{72A55B3F-A3D8-BC4C-88E6-191CB3AB347C}"/>
              </a:ext>
            </a:extLst>
          </p:cNvPr>
          <p:cNvSpPr>
            <a:spLocks noGrp="1"/>
          </p:cNvSpPr>
          <p:nvPr>
            <p:ph type="body" sz="quarter" idx="15" hasCustomPrompt="1"/>
          </p:nvPr>
        </p:nvSpPr>
        <p:spPr>
          <a:xfrm>
            <a:off x="1398368" y="4897651"/>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@FUNDS4DISASTER</a:t>
            </a:r>
          </a:p>
        </p:txBody>
      </p:sp>
    </p:spTree>
    <p:extLst>
      <p:ext uri="{BB962C8B-B14F-4D97-AF65-F5344CB8AC3E}">
        <p14:creationId xmlns:p14="http://schemas.microsoft.com/office/powerpoint/2010/main" val="32989680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3-Cover Slid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06F7A-CB20-8543-B2F7-B51456CDA8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6436660" y="5882152"/>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CENTER FOR DISASTER PHILANTHROPY</a:t>
            </a:r>
          </a:p>
        </p:txBody>
      </p:sp>
      <p:pic>
        <p:nvPicPr>
          <p:cNvPr id="17" name="Picture 16">
            <a:extLst>
              <a:ext uri="{FF2B5EF4-FFF2-40B4-BE49-F238E27FC236}">
                <a16:creationId xmlns:a16="http://schemas.microsoft.com/office/drawing/2014/main" id="{691644BB-6403-1247-A286-E0B69E2E1FBF}"/>
              </a:ext>
            </a:extLst>
          </p:cNvPr>
          <p:cNvPicPr>
            <a:picLocks noChangeAspect="1"/>
          </p:cNvPicPr>
          <p:nvPr userDrawn="1"/>
        </p:nvPicPr>
        <p:blipFill>
          <a:blip r:embed="rId3"/>
          <a:stretch>
            <a:fillRect/>
          </a:stretch>
        </p:blipFill>
        <p:spPr>
          <a:xfrm>
            <a:off x="1011809" y="5644029"/>
            <a:ext cx="1850154" cy="729314"/>
          </a:xfrm>
          <a:prstGeom prst="rect">
            <a:avLst/>
          </a:prstGeom>
        </p:spPr>
      </p:pic>
      <p:pic>
        <p:nvPicPr>
          <p:cNvPr id="8" name="Graphic 7">
            <a:extLst>
              <a:ext uri="{FF2B5EF4-FFF2-40B4-BE49-F238E27FC236}">
                <a16:creationId xmlns:a16="http://schemas.microsoft.com/office/drawing/2014/main" id="{503E8BAA-5514-0D47-8567-322526A358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2794" y="5638981"/>
            <a:ext cx="813536" cy="727901"/>
          </a:xfrm>
          <a:prstGeom prst="rect">
            <a:avLst/>
          </a:prstGeom>
        </p:spPr>
      </p:pic>
      <p:sp>
        <p:nvSpPr>
          <p:cNvPr id="10" name="Title 1">
            <a:extLst>
              <a:ext uri="{FF2B5EF4-FFF2-40B4-BE49-F238E27FC236}">
                <a16:creationId xmlns:a16="http://schemas.microsoft.com/office/drawing/2014/main" id="{7B2AC09D-DEC4-F34C-86D5-AE65FA550A66}"/>
              </a:ext>
            </a:extLst>
          </p:cNvPr>
          <p:cNvSpPr>
            <a:spLocks noGrp="1"/>
          </p:cNvSpPr>
          <p:nvPr>
            <p:ph type="ctrTitle" hasCustomPrompt="1"/>
          </p:nvPr>
        </p:nvSpPr>
        <p:spPr>
          <a:xfrm>
            <a:off x="1085850" y="1094369"/>
            <a:ext cx="7718937" cy="2019830"/>
          </a:xfrm>
          <a:prstGeom prst="rect">
            <a:avLst/>
          </a:prstGeom>
        </p:spPr>
        <p:txBody>
          <a:bodyPr anchor="ctr" anchorCtr="0">
            <a:normAutofit/>
          </a:bodyPr>
          <a:lstStyle>
            <a:lvl1pPr algn="l">
              <a:lnSpc>
                <a:spcPct val="100000"/>
              </a:lnSpc>
              <a:defRPr sz="6000" b="1" i="0">
                <a:solidFill>
                  <a:srgbClr val="1E2E36"/>
                </a:solidFill>
                <a:latin typeface="+mn-lt"/>
                <a:cs typeface="Arial" panose="020B0604020202020204" pitchFamily="34" charset="0"/>
              </a:defRPr>
            </a:lvl1pPr>
          </a:lstStyle>
          <a:p>
            <a:r>
              <a:rPr lang="en-US" dirty="0"/>
              <a:t>Thank you.</a:t>
            </a:r>
          </a:p>
        </p:txBody>
      </p:sp>
      <p:sp>
        <p:nvSpPr>
          <p:cNvPr id="11" name="Rectangle 10">
            <a:extLst>
              <a:ext uri="{FF2B5EF4-FFF2-40B4-BE49-F238E27FC236}">
                <a16:creationId xmlns:a16="http://schemas.microsoft.com/office/drawing/2014/main" id="{FDD3B589-7308-8B48-89E1-68B2ADCCEC3F}"/>
              </a:ext>
            </a:extLst>
          </p:cNvPr>
          <p:cNvSpPr/>
          <p:nvPr userDrawn="1"/>
        </p:nvSpPr>
        <p:spPr>
          <a:xfrm>
            <a:off x="1085850" y="4174464"/>
            <a:ext cx="93511" cy="1007088"/>
          </a:xfrm>
          <a:prstGeom prst="rect">
            <a:avLst/>
          </a:prstGeom>
          <a:solidFill>
            <a:srgbClr val="1E2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B1C9BD71-5392-0043-9376-FE689BE18978}"/>
              </a:ext>
            </a:extLst>
          </p:cNvPr>
          <p:cNvSpPr>
            <a:spLocks noGrp="1"/>
          </p:cNvSpPr>
          <p:nvPr>
            <p:ph type="body" sz="quarter" idx="12" hasCustomPrompt="1"/>
          </p:nvPr>
        </p:nvSpPr>
        <p:spPr>
          <a:xfrm>
            <a:off x="1398368" y="4223322"/>
            <a:ext cx="7643660" cy="241561"/>
          </a:xfrm>
          <a:prstGeom prst="rect">
            <a:avLst/>
          </a:prstGeom>
        </p:spPr>
        <p:txBody>
          <a:bodyPr/>
          <a:lstStyle>
            <a:lvl1pPr marL="0" indent="0">
              <a:buNone/>
              <a:defRPr sz="1200" b="1" spc="300">
                <a:solidFill>
                  <a:srgbClr val="1E2E36"/>
                </a:solidFill>
                <a:latin typeface="+mn-lt"/>
                <a:cs typeface="Arial" panose="020B0604020202020204" pitchFamily="34" charset="0"/>
              </a:defRPr>
            </a:lvl1pPr>
          </a:lstStyle>
          <a:p>
            <a:pPr lvl="0"/>
            <a:r>
              <a:rPr lang="en-US" dirty="0"/>
              <a:t>CONNECT WITH US</a:t>
            </a:r>
          </a:p>
        </p:txBody>
      </p:sp>
      <p:sp>
        <p:nvSpPr>
          <p:cNvPr id="14" name="Text Placeholder 2">
            <a:extLst>
              <a:ext uri="{FF2B5EF4-FFF2-40B4-BE49-F238E27FC236}">
                <a16:creationId xmlns:a16="http://schemas.microsoft.com/office/drawing/2014/main" id="{78895C33-E98F-B24C-8A4E-2567BFB2A466}"/>
              </a:ext>
            </a:extLst>
          </p:cNvPr>
          <p:cNvSpPr>
            <a:spLocks noGrp="1"/>
          </p:cNvSpPr>
          <p:nvPr>
            <p:ph type="body" sz="quarter" idx="14" hasCustomPrompt="1"/>
          </p:nvPr>
        </p:nvSpPr>
        <p:spPr>
          <a:xfrm>
            <a:off x="1398368" y="4562710"/>
            <a:ext cx="7643660" cy="241561"/>
          </a:xfrm>
          <a:prstGeom prst="rect">
            <a:avLst/>
          </a:prstGeom>
        </p:spPr>
        <p:txBody>
          <a:bodyPr/>
          <a:lstStyle>
            <a:lvl1pPr marL="0" indent="0">
              <a:buNone/>
              <a:defRPr sz="1200" b="1" spc="300">
                <a:solidFill>
                  <a:srgbClr val="EA5F3F"/>
                </a:solidFill>
                <a:latin typeface="+mn-lt"/>
                <a:cs typeface="Arial" panose="020B0604020202020204" pitchFamily="34" charset="0"/>
              </a:defRPr>
            </a:lvl1pPr>
          </a:lstStyle>
          <a:p>
            <a:pPr lvl="0"/>
            <a:r>
              <a:rPr lang="en-US" dirty="0"/>
              <a:t>DISASTERPHILANTHROPY.ORG</a:t>
            </a:r>
          </a:p>
        </p:txBody>
      </p:sp>
      <p:sp>
        <p:nvSpPr>
          <p:cNvPr id="18" name="Text Placeholder 2">
            <a:extLst>
              <a:ext uri="{FF2B5EF4-FFF2-40B4-BE49-F238E27FC236}">
                <a16:creationId xmlns:a16="http://schemas.microsoft.com/office/drawing/2014/main" id="{6D91F075-E397-B040-B2F5-6B38FD9836DA}"/>
              </a:ext>
            </a:extLst>
          </p:cNvPr>
          <p:cNvSpPr>
            <a:spLocks noGrp="1"/>
          </p:cNvSpPr>
          <p:nvPr>
            <p:ph type="body" sz="quarter" idx="15" hasCustomPrompt="1"/>
          </p:nvPr>
        </p:nvSpPr>
        <p:spPr>
          <a:xfrm>
            <a:off x="1398368" y="4897651"/>
            <a:ext cx="7643660" cy="241561"/>
          </a:xfrm>
          <a:prstGeom prst="rect">
            <a:avLst/>
          </a:prstGeom>
        </p:spPr>
        <p:txBody>
          <a:bodyPr/>
          <a:lstStyle>
            <a:lvl1pPr marL="0" indent="0">
              <a:buNone/>
              <a:defRPr sz="1200" b="1" spc="300">
                <a:solidFill>
                  <a:srgbClr val="EA5F3F"/>
                </a:solidFill>
                <a:latin typeface="+mn-lt"/>
                <a:cs typeface="Arial" panose="020B0604020202020204" pitchFamily="34" charset="0"/>
              </a:defRPr>
            </a:lvl1pPr>
          </a:lstStyle>
          <a:p>
            <a:pPr lvl="0"/>
            <a:r>
              <a:rPr lang="en-US" dirty="0"/>
              <a:t>@FUNDS4DISASTER</a:t>
            </a:r>
          </a:p>
        </p:txBody>
      </p:sp>
    </p:spTree>
    <p:extLst>
      <p:ext uri="{BB962C8B-B14F-4D97-AF65-F5344CB8AC3E}">
        <p14:creationId xmlns:p14="http://schemas.microsoft.com/office/powerpoint/2010/main" val="24038977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Cover Slide ">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0" y="0"/>
            <a:ext cx="12192000" cy="6858000"/>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noFill/>
        </p:spPr>
        <p:txBody>
          <a:bodyPr wrap="square" anchor="ctr">
            <a:noAutofit/>
          </a:bodyPr>
          <a:lstStyle>
            <a:lvl1pPr marL="0" indent="0" algn="ctr">
              <a:buNone/>
              <a:defRPr sz="1800" b="1" spc="300">
                <a:solidFill>
                  <a:schemeClr val="bg1">
                    <a:alpha val="37000"/>
                  </a:schemeClr>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859340"/>
            <a:ext cx="8297600" cy="1569660"/>
          </a:xfrm>
          <a:prstGeom prst="rect">
            <a:avLst/>
          </a:prstGeom>
        </p:spPr>
        <p:txBody>
          <a:bodyPr wrap="square" anchor="t" anchorCtr="0">
            <a:spAutoFit/>
          </a:bodyPr>
          <a:lstStyle>
            <a:lvl1pPr algn="l">
              <a:lnSpc>
                <a:spcPct val="100000"/>
              </a:lnSpc>
              <a:defRPr sz="4800" b="1" i="0">
                <a:solidFill>
                  <a:schemeClr val="bg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 </a:t>
            </a:r>
            <a:r>
              <a:rPr lang="en-US" dirty="0" err="1"/>
              <a:t>Ipsem</a:t>
            </a:r>
            <a:endParaRPr lang="en-US" dirty="0"/>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8" y="3662753"/>
            <a:ext cx="8297601" cy="590061"/>
          </a:xfrm>
          <a:prstGeom prst="rect">
            <a:avLst/>
          </a:prstGeom>
        </p:spPr>
        <p:txBody>
          <a:bodyPr/>
          <a:lstStyle>
            <a:lvl1pPr marL="0" indent="0">
              <a:buNone/>
              <a:defRPr sz="1800">
                <a:solidFill>
                  <a:schemeClr val="bg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8994" y="5694743"/>
            <a:ext cx="813536" cy="727901"/>
          </a:xfrm>
          <a:prstGeom prst="rect">
            <a:avLst/>
          </a:prstGeom>
        </p:spPr>
      </p:pic>
      <p:sp>
        <p:nvSpPr>
          <p:cNvPr id="17" name="Text Placeholder 2">
            <a:extLst>
              <a:ext uri="{FF2B5EF4-FFF2-40B4-BE49-F238E27FC236}">
                <a16:creationId xmlns:a16="http://schemas.microsoft.com/office/drawing/2014/main" id="{174AE54B-E470-F54C-B1B5-18A861DECDA3}"/>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MONTH, 00, 2022</a:t>
            </a:r>
          </a:p>
        </p:txBody>
      </p:sp>
      <p:sp>
        <p:nvSpPr>
          <p:cNvPr id="18" name="Text Placeholder 2">
            <a:extLst>
              <a:ext uri="{FF2B5EF4-FFF2-40B4-BE49-F238E27FC236}">
                <a16:creationId xmlns:a16="http://schemas.microsoft.com/office/drawing/2014/main" id="{5982B60A-38D1-F140-99DA-FEDC7BC6F99C}"/>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CENTER FOR DISASTER PHILANTHROPY</a:t>
            </a:r>
          </a:p>
        </p:txBody>
      </p:sp>
      <p:sp>
        <p:nvSpPr>
          <p:cNvPr id="9" name="Rectangle 8">
            <a:extLst>
              <a:ext uri="{FF2B5EF4-FFF2-40B4-BE49-F238E27FC236}">
                <a16:creationId xmlns:a16="http://schemas.microsoft.com/office/drawing/2014/main" id="{D4574D82-52DC-C743-8579-294285ED477C}"/>
              </a:ext>
            </a:extLst>
          </p:cNvPr>
          <p:cNvSpPr/>
          <p:nvPr userDrawn="1"/>
        </p:nvSpPr>
        <p:spPr>
          <a:xfrm>
            <a:off x="867188" y="5694744"/>
            <a:ext cx="93511" cy="679043"/>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B1B2CB0C-781B-9646-90A0-A98BE8ACE20F}"/>
              </a:ext>
            </a:extLst>
          </p:cNvPr>
          <p:cNvSpPr>
            <a:spLocks noGrp="1"/>
          </p:cNvSpPr>
          <p:nvPr>
            <p:ph type="body" sz="quarter" idx="14" hasCustomPrompt="1"/>
          </p:nvPr>
        </p:nvSpPr>
        <p:spPr>
          <a:xfrm>
            <a:off x="867188" y="484213"/>
            <a:ext cx="4879010" cy="338268"/>
          </a:xfrm>
          <a:prstGeom prst="rect">
            <a:avLst/>
          </a:prstGeom>
        </p:spPr>
        <p:txBody>
          <a:bodyPr/>
          <a:lstStyle>
            <a:lvl1pPr marL="0" indent="0">
              <a:buNone/>
              <a:defRPr sz="1000">
                <a:solidFill>
                  <a:schemeClr val="bg2"/>
                </a:solidFill>
                <a:latin typeface="+mn-lt"/>
                <a:cs typeface="Arial" panose="020B0604020202020204" pitchFamily="34" charset="0"/>
              </a:defRPr>
            </a:lvl1pPr>
          </a:lstStyle>
          <a:p>
            <a:pPr lvl="0"/>
            <a:r>
              <a:rPr lang="en-US" dirty="0"/>
              <a:t>Photo Caption goes here lorem </a:t>
            </a:r>
            <a:r>
              <a:rPr lang="en-US" dirty="0" err="1"/>
              <a:t>ipsem</a:t>
            </a:r>
            <a:endParaRPr lang="en-US" dirty="0"/>
          </a:p>
        </p:txBody>
      </p:sp>
    </p:spTree>
    <p:extLst>
      <p:ext uri="{BB962C8B-B14F-4D97-AF65-F5344CB8AC3E}">
        <p14:creationId xmlns:p14="http://schemas.microsoft.com/office/powerpoint/2010/main" val="36306381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Cover Slide">
    <p:bg>
      <p:bgPr>
        <a:solidFill>
          <a:schemeClr val="bg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1323439"/>
          </a:xfrm>
          <a:prstGeom prst="rect">
            <a:avLst/>
          </a:prstGeom>
        </p:spPr>
        <p:txBody>
          <a:bodyPr wrap="square" anchor="t" anchorCtr="0">
            <a:spAutoFit/>
          </a:bodyPr>
          <a:lstStyle>
            <a:lvl1pPr algn="l">
              <a:lnSpc>
                <a:spcPct val="100000"/>
              </a:lnSpc>
              <a:defRPr sz="4000" b="1" i="0">
                <a:solidFill>
                  <a:schemeClr val="tx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a:t>
            </a:r>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9" y="3340213"/>
            <a:ext cx="4879010" cy="590061"/>
          </a:xfrm>
          <a:prstGeom prst="rect">
            <a:avLst/>
          </a:prstGeom>
        </p:spPr>
        <p:txBody>
          <a:bodyPr/>
          <a:lstStyle>
            <a:lvl1pPr marL="0" indent="0">
              <a:buNone/>
              <a:defRPr sz="1800">
                <a:solidFill>
                  <a:schemeClr val="tx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sp>
        <p:nvSpPr>
          <p:cNvPr id="3" name="Rectangle 2">
            <a:extLst>
              <a:ext uri="{FF2B5EF4-FFF2-40B4-BE49-F238E27FC236}">
                <a16:creationId xmlns:a16="http://schemas.microsoft.com/office/drawing/2014/main" id="{D14A6D59-5E2E-034A-A530-42374848A595}"/>
              </a:ext>
            </a:extLst>
          </p:cNvPr>
          <p:cNvSpPr/>
          <p:nvPr userDrawn="1"/>
        </p:nvSpPr>
        <p:spPr>
          <a:xfrm>
            <a:off x="867188" y="5694744"/>
            <a:ext cx="93511" cy="679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8994" y="5694743"/>
            <a:ext cx="813536" cy="727901"/>
          </a:xfrm>
          <a:prstGeom prst="rect">
            <a:avLst/>
          </a:prstGeom>
        </p:spPr>
      </p:pic>
      <p:sp>
        <p:nvSpPr>
          <p:cNvPr id="9" name="Text Placeholder 2">
            <a:extLst>
              <a:ext uri="{FF2B5EF4-FFF2-40B4-BE49-F238E27FC236}">
                <a16:creationId xmlns:a16="http://schemas.microsoft.com/office/drawing/2014/main" id="{21A5F6CB-ED0C-9B48-B807-4ADBC6D3956E}"/>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MONTH, 00, 2022</a:t>
            </a:r>
          </a:p>
        </p:txBody>
      </p:sp>
      <p:sp>
        <p:nvSpPr>
          <p:cNvPr id="10" name="Text Placeholder 2">
            <a:extLst>
              <a:ext uri="{FF2B5EF4-FFF2-40B4-BE49-F238E27FC236}">
                <a16:creationId xmlns:a16="http://schemas.microsoft.com/office/drawing/2014/main" id="{EABF19A4-A1DA-3B44-A8A5-6165CF187D62}"/>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CENTER FOR DISASTER PHILANTHROPY</a:t>
            </a:r>
          </a:p>
        </p:txBody>
      </p:sp>
      <p:sp>
        <p:nvSpPr>
          <p:cNvPr id="11" name="Text Placeholder 2">
            <a:extLst>
              <a:ext uri="{FF2B5EF4-FFF2-40B4-BE49-F238E27FC236}">
                <a16:creationId xmlns:a16="http://schemas.microsoft.com/office/drawing/2014/main" id="{3438BE0D-CC6B-A740-B8F8-AA4CF3CF59AA}"/>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tx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42384368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Cover Slid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1323439"/>
          </a:xfrm>
          <a:prstGeom prst="rect">
            <a:avLst/>
          </a:prstGeom>
        </p:spPr>
        <p:txBody>
          <a:bodyPr wrap="square" anchor="t" anchorCtr="0">
            <a:spAutoFit/>
          </a:bodyPr>
          <a:lstStyle>
            <a:lvl1pPr algn="l">
              <a:lnSpc>
                <a:spcPct val="100000"/>
              </a:lnSpc>
              <a:defRPr sz="4000" b="1" i="0">
                <a:solidFill>
                  <a:schemeClr val="bg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a:t>
            </a:r>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9" y="3340213"/>
            <a:ext cx="4879010" cy="590061"/>
          </a:xfrm>
          <a:prstGeom prst="rect">
            <a:avLst/>
          </a:prstGeom>
        </p:spPr>
        <p:txBody>
          <a:bodyPr/>
          <a:lstStyle>
            <a:lvl1pPr marL="0" indent="0">
              <a:buNone/>
              <a:defRPr sz="1800">
                <a:solidFill>
                  <a:schemeClr val="bg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sp>
        <p:nvSpPr>
          <p:cNvPr id="3" name="Rectangle 2">
            <a:extLst>
              <a:ext uri="{FF2B5EF4-FFF2-40B4-BE49-F238E27FC236}">
                <a16:creationId xmlns:a16="http://schemas.microsoft.com/office/drawing/2014/main" id="{D14A6D59-5E2E-034A-A530-42374848A595}"/>
              </a:ext>
            </a:extLst>
          </p:cNvPr>
          <p:cNvSpPr/>
          <p:nvPr userDrawn="1"/>
        </p:nvSpPr>
        <p:spPr>
          <a:xfrm>
            <a:off x="867188" y="5694744"/>
            <a:ext cx="93511" cy="679043"/>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8994" y="5694743"/>
            <a:ext cx="813536" cy="727901"/>
          </a:xfrm>
          <a:prstGeom prst="rect">
            <a:avLst/>
          </a:prstGeom>
        </p:spPr>
      </p:pic>
      <p:sp>
        <p:nvSpPr>
          <p:cNvPr id="11" name="Text Placeholder 2">
            <a:extLst>
              <a:ext uri="{FF2B5EF4-FFF2-40B4-BE49-F238E27FC236}">
                <a16:creationId xmlns:a16="http://schemas.microsoft.com/office/drawing/2014/main" id="{1E3423CA-8DA9-8347-8133-C17909921563}"/>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MONTH, 00, 2022</a:t>
            </a:r>
          </a:p>
        </p:txBody>
      </p:sp>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CENTER FOR DISASTER PHILANTHROPY</a:t>
            </a:r>
          </a:p>
        </p:txBody>
      </p:sp>
      <p:sp>
        <p:nvSpPr>
          <p:cNvPr id="9" name="Text Placeholder 2">
            <a:extLst>
              <a:ext uri="{FF2B5EF4-FFF2-40B4-BE49-F238E27FC236}">
                <a16:creationId xmlns:a16="http://schemas.microsoft.com/office/drawing/2014/main" id="{4C769A60-64AE-984D-9CC9-CBF0A28AD5D6}"/>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22853325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2-Cover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7592EC-2ABB-6B45-81EB-96BB54634BB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1323439"/>
          </a:xfrm>
          <a:prstGeom prst="rect">
            <a:avLst/>
          </a:prstGeom>
        </p:spPr>
        <p:txBody>
          <a:bodyPr wrap="square" anchor="t" anchorCtr="0">
            <a:spAutoFit/>
          </a:bodyPr>
          <a:lstStyle>
            <a:lvl1pPr algn="l">
              <a:lnSpc>
                <a:spcPct val="100000"/>
              </a:lnSpc>
              <a:defRPr sz="4000" b="1" i="0">
                <a:solidFill>
                  <a:schemeClr val="tx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a:t>
            </a:r>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9" y="3340213"/>
            <a:ext cx="4879010" cy="590061"/>
          </a:xfrm>
          <a:prstGeom prst="rect">
            <a:avLst/>
          </a:prstGeom>
        </p:spPr>
        <p:txBody>
          <a:bodyPr/>
          <a:lstStyle>
            <a:lvl1pPr marL="0" indent="0">
              <a:buNone/>
              <a:defRPr sz="1800">
                <a:solidFill>
                  <a:schemeClr val="tx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sp>
        <p:nvSpPr>
          <p:cNvPr id="3" name="Rectangle 2">
            <a:extLst>
              <a:ext uri="{FF2B5EF4-FFF2-40B4-BE49-F238E27FC236}">
                <a16:creationId xmlns:a16="http://schemas.microsoft.com/office/drawing/2014/main" id="{D14A6D59-5E2E-034A-A530-42374848A595}"/>
              </a:ext>
            </a:extLst>
          </p:cNvPr>
          <p:cNvSpPr/>
          <p:nvPr userDrawn="1"/>
        </p:nvSpPr>
        <p:spPr>
          <a:xfrm>
            <a:off x="867188" y="5694744"/>
            <a:ext cx="93511" cy="679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98994" y="5694743"/>
            <a:ext cx="813536" cy="727901"/>
          </a:xfrm>
          <a:prstGeom prst="rect">
            <a:avLst/>
          </a:prstGeom>
        </p:spPr>
      </p:pic>
      <p:sp>
        <p:nvSpPr>
          <p:cNvPr id="9" name="Text Placeholder 2">
            <a:extLst>
              <a:ext uri="{FF2B5EF4-FFF2-40B4-BE49-F238E27FC236}">
                <a16:creationId xmlns:a16="http://schemas.microsoft.com/office/drawing/2014/main" id="{21A5F6CB-ED0C-9B48-B807-4ADBC6D3956E}"/>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MONTH, 00, 2022</a:t>
            </a:r>
          </a:p>
        </p:txBody>
      </p:sp>
      <p:sp>
        <p:nvSpPr>
          <p:cNvPr id="10" name="Text Placeholder 2">
            <a:extLst>
              <a:ext uri="{FF2B5EF4-FFF2-40B4-BE49-F238E27FC236}">
                <a16:creationId xmlns:a16="http://schemas.microsoft.com/office/drawing/2014/main" id="{EABF19A4-A1DA-3B44-A8A5-6165CF187D62}"/>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CENTER FOR DISASTER PHILANTHROPY</a:t>
            </a:r>
          </a:p>
        </p:txBody>
      </p:sp>
      <p:sp>
        <p:nvSpPr>
          <p:cNvPr id="11" name="Text Placeholder 2">
            <a:extLst>
              <a:ext uri="{FF2B5EF4-FFF2-40B4-BE49-F238E27FC236}">
                <a16:creationId xmlns:a16="http://schemas.microsoft.com/office/drawing/2014/main" id="{3438BE0D-CC6B-A740-B8F8-AA4CF3CF59AA}"/>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tx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40043334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3-Cover Slide">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344099-8D78-8A4A-8396-FEA96BCADA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1323439"/>
          </a:xfrm>
          <a:prstGeom prst="rect">
            <a:avLst/>
          </a:prstGeom>
        </p:spPr>
        <p:txBody>
          <a:bodyPr wrap="square" anchor="t" anchorCtr="0">
            <a:spAutoFit/>
          </a:bodyPr>
          <a:lstStyle>
            <a:lvl1pPr algn="l">
              <a:lnSpc>
                <a:spcPct val="100000"/>
              </a:lnSpc>
              <a:defRPr sz="4000" b="1" i="0">
                <a:solidFill>
                  <a:schemeClr val="bg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a:t>
            </a:r>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9" y="3340213"/>
            <a:ext cx="4879010" cy="590061"/>
          </a:xfrm>
          <a:prstGeom prst="rect">
            <a:avLst/>
          </a:prstGeom>
        </p:spPr>
        <p:txBody>
          <a:bodyPr/>
          <a:lstStyle>
            <a:lvl1pPr marL="0" indent="0">
              <a:buNone/>
              <a:defRPr sz="1800">
                <a:solidFill>
                  <a:schemeClr val="bg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sp>
        <p:nvSpPr>
          <p:cNvPr id="3" name="Rectangle 2">
            <a:extLst>
              <a:ext uri="{FF2B5EF4-FFF2-40B4-BE49-F238E27FC236}">
                <a16:creationId xmlns:a16="http://schemas.microsoft.com/office/drawing/2014/main" id="{D14A6D59-5E2E-034A-A530-42374848A595}"/>
              </a:ext>
            </a:extLst>
          </p:cNvPr>
          <p:cNvSpPr/>
          <p:nvPr userDrawn="1"/>
        </p:nvSpPr>
        <p:spPr>
          <a:xfrm>
            <a:off x="867188" y="5694744"/>
            <a:ext cx="93511" cy="679043"/>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98994" y="5694743"/>
            <a:ext cx="813536" cy="727901"/>
          </a:xfrm>
          <a:prstGeom prst="rect">
            <a:avLst/>
          </a:prstGeom>
        </p:spPr>
      </p:pic>
      <p:sp>
        <p:nvSpPr>
          <p:cNvPr id="11" name="Text Placeholder 2">
            <a:extLst>
              <a:ext uri="{FF2B5EF4-FFF2-40B4-BE49-F238E27FC236}">
                <a16:creationId xmlns:a16="http://schemas.microsoft.com/office/drawing/2014/main" id="{1E3423CA-8DA9-8347-8133-C17909921563}"/>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MONTH, 00, 2022</a:t>
            </a:r>
          </a:p>
        </p:txBody>
      </p:sp>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CENTER FOR DISASTER PHILANTHROPY</a:t>
            </a:r>
          </a:p>
        </p:txBody>
      </p:sp>
      <p:sp>
        <p:nvSpPr>
          <p:cNvPr id="9" name="Text Placeholder 2">
            <a:extLst>
              <a:ext uri="{FF2B5EF4-FFF2-40B4-BE49-F238E27FC236}">
                <a16:creationId xmlns:a16="http://schemas.microsoft.com/office/drawing/2014/main" id="{4C769A60-64AE-984D-9CC9-CBF0A28AD5D6}"/>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29329719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3-Cover Slide">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344099-8D78-8A4A-8396-FEA96BCADA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1323439"/>
          </a:xfrm>
          <a:prstGeom prst="rect">
            <a:avLst/>
          </a:prstGeom>
        </p:spPr>
        <p:txBody>
          <a:bodyPr wrap="square" anchor="t" anchorCtr="0">
            <a:spAutoFit/>
          </a:bodyPr>
          <a:lstStyle>
            <a:lvl1pPr algn="l">
              <a:lnSpc>
                <a:spcPct val="100000"/>
              </a:lnSpc>
              <a:defRPr sz="4000" b="1" i="0">
                <a:solidFill>
                  <a:schemeClr val="bg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a:t>
            </a:r>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9" y="3340213"/>
            <a:ext cx="4879010" cy="590061"/>
          </a:xfrm>
          <a:prstGeom prst="rect">
            <a:avLst/>
          </a:prstGeom>
        </p:spPr>
        <p:txBody>
          <a:bodyPr/>
          <a:lstStyle>
            <a:lvl1pPr marL="0" indent="0">
              <a:buNone/>
              <a:defRPr sz="1800">
                <a:solidFill>
                  <a:schemeClr val="bg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sp>
        <p:nvSpPr>
          <p:cNvPr id="3" name="Rectangle 2">
            <a:extLst>
              <a:ext uri="{FF2B5EF4-FFF2-40B4-BE49-F238E27FC236}">
                <a16:creationId xmlns:a16="http://schemas.microsoft.com/office/drawing/2014/main" id="{D14A6D59-5E2E-034A-A530-42374848A595}"/>
              </a:ext>
            </a:extLst>
          </p:cNvPr>
          <p:cNvSpPr/>
          <p:nvPr userDrawn="1"/>
        </p:nvSpPr>
        <p:spPr>
          <a:xfrm>
            <a:off x="867188" y="5694744"/>
            <a:ext cx="93511" cy="679043"/>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98994" y="5694743"/>
            <a:ext cx="813536" cy="727901"/>
          </a:xfrm>
          <a:prstGeom prst="rect">
            <a:avLst/>
          </a:prstGeom>
        </p:spPr>
      </p:pic>
      <p:sp>
        <p:nvSpPr>
          <p:cNvPr id="11" name="Text Placeholder 2">
            <a:extLst>
              <a:ext uri="{FF2B5EF4-FFF2-40B4-BE49-F238E27FC236}">
                <a16:creationId xmlns:a16="http://schemas.microsoft.com/office/drawing/2014/main" id="{1E3423CA-8DA9-8347-8133-C17909921563}"/>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MONTH, 00, 2022</a:t>
            </a:r>
          </a:p>
        </p:txBody>
      </p:sp>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CENTER FOR DISASTER PHILANTHROPY</a:t>
            </a:r>
          </a:p>
        </p:txBody>
      </p:sp>
      <p:sp>
        <p:nvSpPr>
          <p:cNvPr id="9" name="Text Placeholder 2">
            <a:extLst>
              <a:ext uri="{FF2B5EF4-FFF2-40B4-BE49-F238E27FC236}">
                <a16:creationId xmlns:a16="http://schemas.microsoft.com/office/drawing/2014/main" id="{4C769A60-64AE-984D-9CC9-CBF0A28AD5D6}"/>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151719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3-Cover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6AF134-6FEE-9A45-97F2-4C4B6EA01E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3416320"/>
          </a:xfrm>
          <a:prstGeom prst="rect">
            <a:avLst/>
          </a:prstGeom>
        </p:spPr>
        <p:txBody>
          <a:bodyPr wrap="square" anchor="t" anchorCtr="0">
            <a:spAutoFit/>
          </a:bodyPr>
          <a:lstStyle>
            <a:lvl1pPr algn="l">
              <a:lnSpc>
                <a:spcPct val="100000"/>
              </a:lnSpc>
              <a:defRPr sz="5400" b="1" i="0">
                <a:solidFill>
                  <a:schemeClr val="bg2"/>
                </a:solidFill>
                <a:latin typeface="+mn-lt"/>
                <a:ea typeface="Verdana" panose="020B0604030504040204" pitchFamily="34" charset="0"/>
                <a:cs typeface="Verdana" panose="020B0604030504040204" pitchFamily="34" charset="0"/>
              </a:defRPr>
            </a:lvl1pPr>
          </a:lstStyle>
          <a:p>
            <a:r>
              <a:rPr lang="en-US" dirty="0"/>
              <a:t>Midwest</a:t>
            </a:r>
            <a:br>
              <a:rPr lang="en-US" dirty="0"/>
            </a:br>
            <a:r>
              <a:rPr lang="en-US" dirty="0"/>
              <a:t>Early</a:t>
            </a:r>
            <a:br>
              <a:rPr lang="en-US" dirty="0"/>
            </a:br>
            <a:r>
              <a:rPr lang="en-US" dirty="0"/>
              <a:t>Recovery</a:t>
            </a:r>
            <a:br>
              <a:rPr lang="en-US" dirty="0"/>
            </a:br>
            <a:r>
              <a:rPr lang="en-US" dirty="0"/>
              <a:t>Fund</a:t>
            </a:r>
          </a:p>
        </p:txBody>
      </p:sp>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6436660" y="5882152"/>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CENTER FOR DISASTER PHILANTHROPY</a:t>
            </a:r>
          </a:p>
        </p:txBody>
      </p:sp>
      <p:sp>
        <p:nvSpPr>
          <p:cNvPr id="9" name="Text Placeholder 2">
            <a:extLst>
              <a:ext uri="{FF2B5EF4-FFF2-40B4-BE49-F238E27FC236}">
                <a16:creationId xmlns:a16="http://schemas.microsoft.com/office/drawing/2014/main" id="{4C769A60-64AE-984D-9CC9-CBF0A28AD5D6}"/>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pic>
        <p:nvPicPr>
          <p:cNvPr id="10" name="Picture 9">
            <a:extLst>
              <a:ext uri="{FF2B5EF4-FFF2-40B4-BE49-F238E27FC236}">
                <a16:creationId xmlns:a16="http://schemas.microsoft.com/office/drawing/2014/main" id="{7F2272B2-B7D7-BE43-9813-6E8016018B11}"/>
              </a:ext>
            </a:extLst>
          </p:cNvPr>
          <p:cNvPicPr>
            <a:picLocks noChangeAspect="1"/>
          </p:cNvPicPr>
          <p:nvPr userDrawn="1"/>
        </p:nvPicPr>
        <p:blipFill>
          <a:blip r:embed="rId3"/>
          <a:stretch>
            <a:fillRect/>
          </a:stretch>
        </p:blipFill>
        <p:spPr>
          <a:xfrm>
            <a:off x="1011809" y="5638276"/>
            <a:ext cx="1856667" cy="729313"/>
          </a:xfrm>
          <a:prstGeom prst="rect">
            <a:avLst/>
          </a:prstGeom>
        </p:spPr>
      </p:pic>
      <p:pic>
        <p:nvPicPr>
          <p:cNvPr id="11" name="Graphic 10">
            <a:extLst>
              <a:ext uri="{FF2B5EF4-FFF2-40B4-BE49-F238E27FC236}">
                <a16:creationId xmlns:a16="http://schemas.microsoft.com/office/drawing/2014/main" id="{475B67B3-FFB3-354A-8027-9B8A523844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2794" y="5638981"/>
            <a:ext cx="813536" cy="727901"/>
          </a:xfrm>
          <a:prstGeom prst="rect">
            <a:avLst/>
          </a:prstGeom>
        </p:spPr>
      </p:pic>
    </p:spTree>
    <p:extLst>
      <p:ext uri="{BB962C8B-B14F-4D97-AF65-F5344CB8AC3E}">
        <p14:creationId xmlns:p14="http://schemas.microsoft.com/office/powerpoint/2010/main" val="28819727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3-Cover Slid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06F7A-CB20-8543-B2F7-B51456CDA8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3416320"/>
          </a:xfrm>
          <a:prstGeom prst="rect">
            <a:avLst/>
          </a:prstGeom>
        </p:spPr>
        <p:txBody>
          <a:bodyPr wrap="square" anchor="t" anchorCtr="0">
            <a:spAutoFit/>
          </a:bodyPr>
          <a:lstStyle>
            <a:lvl1pPr algn="l">
              <a:lnSpc>
                <a:spcPct val="100000"/>
              </a:lnSpc>
              <a:defRPr sz="5400" b="1" i="0">
                <a:solidFill>
                  <a:schemeClr val="tx2"/>
                </a:solidFill>
                <a:latin typeface="+mn-lt"/>
                <a:ea typeface="Verdana" panose="020B0604030504040204" pitchFamily="34" charset="0"/>
                <a:cs typeface="Verdana" panose="020B0604030504040204" pitchFamily="34" charset="0"/>
              </a:defRPr>
            </a:lvl1pPr>
          </a:lstStyle>
          <a:p>
            <a:r>
              <a:rPr lang="en-US" dirty="0"/>
              <a:t>Midwest</a:t>
            </a:r>
            <a:br>
              <a:rPr lang="en-US" dirty="0"/>
            </a:br>
            <a:r>
              <a:rPr lang="en-US" dirty="0"/>
              <a:t>Early</a:t>
            </a:r>
            <a:br>
              <a:rPr lang="en-US" dirty="0"/>
            </a:br>
            <a:r>
              <a:rPr lang="en-US" dirty="0"/>
              <a:t>Recovery</a:t>
            </a:r>
            <a:br>
              <a:rPr lang="en-US" dirty="0"/>
            </a:br>
            <a:r>
              <a:rPr lang="en-US" dirty="0"/>
              <a:t>Fund</a:t>
            </a:r>
          </a:p>
        </p:txBody>
      </p:sp>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6436660" y="5882152"/>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CENTER FOR DISASTER PHILANTHROPY</a:t>
            </a:r>
          </a:p>
        </p:txBody>
      </p:sp>
      <p:sp>
        <p:nvSpPr>
          <p:cNvPr id="9" name="Text Placeholder 2">
            <a:extLst>
              <a:ext uri="{FF2B5EF4-FFF2-40B4-BE49-F238E27FC236}">
                <a16:creationId xmlns:a16="http://schemas.microsoft.com/office/drawing/2014/main" id="{4C769A60-64AE-984D-9CC9-CBF0A28AD5D6}"/>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tx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pic>
        <p:nvPicPr>
          <p:cNvPr id="17" name="Picture 16">
            <a:extLst>
              <a:ext uri="{FF2B5EF4-FFF2-40B4-BE49-F238E27FC236}">
                <a16:creationId xmlns:a16="http://schemas.microsoft.com/office/drawing/2014/main" id="{691644BB-6403-1247-A286-E0B69E2E1FBF}"/>
              </a:ext>
            </a:extLst>
          </p:cNvPr>
          <p:cNvPicPr>
            <a:picLocks noChangeAspect="1"/>
          </p:cNvPicPr>
          <p:nvPr userDrawn="1"/>
        </p:nvPicPr>
        <p:blipFill>
          <a:blip r:embed="rId3"/>
          <a:stretch>
            <a:fillRect/>
          </a:stretch>
        </p:blipFill>
        <p:spPr>
          <a:xfrm>
            <a:off x="1011809" y="5644029"/>
            <a:ext cx="1850154" cy="729314"/>
          </a:xfrm>
          <a:prstGeom prst="rect">
            <a:avLst/>
          </a:prstGeom>
        </p:spPr>
      </p:pic>
      <p:pic>
        <p:nvPicPr>
          <p:cNvPr id="8" name="Graphic 7">
            <a:extLst>
              <a:ext uri="{FF2B5EF4-FFF2-40B4-BE49-F238E27FC236}">
                <a16:creationId xmlns:a16="http://schemas.microsoft.com/office/drawing/2014/main" id="{503E8BAA-5514-0D47-8567-322526A358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2794" y="5638981"/>
            <a:ext cx="813536" cy="727901"/>
          </a:xfrm>
          <a:prstGeom prst="rect">
            <a:avLst/>
          </a:prstGeom>
        </p:spPr>
      </p:pic>
    </p:spTree>
    <p:extLst>
      <p:ext uri="{BB962C8B-B14F-4D97-AF65-F5344CB8AC3E}">
        <p14:creationId xmlns:p14="http://schemas.microsoft.com/office/powerpoint/2010/main" val="30746982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4-Navy Slide">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2343318"/>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5B9B6310-5B02-6540-8242-A2F5232954A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hasCustomPrompt="1"/>
          </p:nvPr>
        </p:nvSpPr>
        <p:spPr>
          <a:xfrm>
            <a:off x="57194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r>
              <a:rPr lang="en-US" dirty="0"/>
              <a:t>Webinar Title Fermentum </a:t>
            </a:r>
            <a:r>
              <a:rPr lang="en-US" dirty="0" err="1"/>
              <a:t>Nullam</a:t>
            </a:r>
            <a:r>
              <a:rPr lang="en-US" dirty="0"/>
              <a:t> </a:t>
            </a:r>
            <a:r>
              <a:rPr lang="en-US" dirty="0" err="1"/>
              <a:t>Etiam</a:t>
            </a:r>
            <a:endParaRPr lang="en-US" dirty="0"/>
          </a:p>
        </p:txBody>
      </p:sp>
      <p:pic>
        <p:nvPicPr>
          <p:cNvPr id="5" name="Graphic 4">
            <a:extLst>
              <a:ext uri="{FF2B5EF4-FFF2-40B4-BE49-F238E27FC236}">
                <a16:creationId xmlns:a16="http://schemas.microsoft.com/office/drawing/2014/main" id="{E5DEF83A-EEBD-C044-89D2-D90149738C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3" name="Straight Connector 2">
            <a:extLst>
              <a:ext uri="{FF2B5EF4-FFF2-40B4-BE49-F238E27FC236}">
                <a16:creationId xmlns:a16="http://schemas.microsoft.com/office/drawing/2014/main" id="{BC634A8F-0952-EF46-91C3-2F4A52401CA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43BB01-FCBD-004A-BB29-8691184EA813}"/>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11" name="Picture Placeholder 14">
            <a:extLst>
              <a:ext uri="{FF2B5EF4-FFF2-40B4-BE49-F238E27FC236}">
                <a16:creationId xmlns:a16="http://schemas.microsoft.com/office/drawing/2014/main" id="{73678EB2-BA9A-AD42-AD51-9D3BFF07D53A}"/>
              </a:ext>
            </a:extLst>
          </p:cNvPr>
          <p:cNvSpPr>
            <a:spLocks noGrp="1"/>
          </p:cNvSpPr>
          <p:nvPr>
            <p:ph type="pic" sz="quarter" idx="11" hasCustomPrompt="1"/>
          </p:nvPr>
        </p:nvSpPr>
        <p:spPr>
          <a:xfrm>
            <a:off x="6808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Picture Placeholder 14">
            <a:extLst>
              <a:ext uri="{FF2B5EF4-FFF2-40B4-BE49-F238E27FC236}">
                <a16:creationId xmlns:a16="http://schemas.microsoft.com/office/drawing/2014/main" id="{204DD5B4-110A-3B48-A130-432292F3F54B}"/>
              </a:ext>
            </a:extLst>
          </p:cNvPr>
          <p:cNvSpPr>
            <a:spLocks noGrp="1"/>
          </p:cNvSpPr>
          <p:nvPr>
            <p:ph type="pic" sz="quarter" idx="12" hasCustomPrompt="1"/>
          </p:nvPr>
        </p:nvSpPr>
        <p:spPr>
          <a:xfrm>
            <a:off x="34240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5" name="Picture Placeholder 14">
            <a:extLst>
              <a:ext uri="{FF2B5EF4-FFF2-40B4-BE49-F238E27FC236}">
                <a16:creationId xmlns:a16="http://schemas.microsoft.com/office/drawing/2014/main" id="{6E2ADDA7-C4F0-3B4F-A49B-F373203C15AE}"/>
              </a:ext>
            </a:extLst>
          </p:cNvPr>
          <p:cNvSpPr>
            <a:spLocks noGrp="1"/>
          </p:cNvSpPr>
          <p:nvPr>
            <p:ph type="pic" sz="quarter" idx="13" hasCustomPrompt="1"/>
          </p:nvPr>
        </p:nvSpPr>
        <p:spPr>
          <a:xfrm>
            <a:off x="61672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6" name="Picture Placeholder 14">
            <a:extLst>
              <a:ext uri="{FF2B5EF4-FFF2-40B4-BE49-F238E27FC236}">
                <a16:creationId xmlns:a16="http://schemas.microsoft.com/office/drawing/2014/main" id="{CD3405C8-5EE5-5749-955A-91D5BCC9CDE7}"/>
              </a:ext>
            </a:extLst>
          </p:cNvPr>
          <p:cNvSpPr>
            <a:spLocks noGrp="1"/>
          </p:cNvSpPr>
          <p:nvPr>
            <p:ph type="pic" sz="quarter" idx="14" hasCustomPrompt="1"/>
          </p:nvPr>
        </p:nvSpPr>
        <p:spPr>
          <a:xfrm>
            <a:off x="89104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7" name="Text Placeholder 2">
            <a:extLst>
              <a:ext uri="{FF2B5EF4-FFF2-40B4-BE49-F238E27FC236}">
                <a16:creationId xmlns:a16="http://schemas.microsoft.com/office/drawing/2014/main" id="{AD3BF338-9EA6-524B-B8B7-8883AB335AA3}"/>
              </a:ext>
            </a:extLst>
          </p:cNvPr>
          <p:cNvSpPr>
            <a:spLocks noGrp="1"/>
          </p:cNvSpPr>
          <p:nvPr>
            <p:ph type="body" sz="quarter" idx="15" hasCustomPrompt="1"/>
          </p:nvPr>
        </p:nvSpPr>
        <p:spPr>
          <a:xfrm>
            <a:off x="680808"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19" name="Text Placeholder 2">
            <a:extLst>
              <a:ext uri="{FF2B5EF4-FFF2-40B4-BE49-F238E27FC236}">
                <a16:creationId xmlns:a16="http://schemas.microsoft.com/office/drawing/2014/main" id="{2F0596E5-2577-5A40-831D-B886D94C43DA}"/>
              </a:ext>
            </a:extLst>
          </p:cNvPr>
          <p:cNvSpPr>
            <a:spLocks noGrp="1"/>
          </p:cNvSpPr>
          <p:nvPr>
            <p:ph type="body" sz="quarter" idx="16" hasCustomPrompt="1"/>
          </p:nvPr>
        </p:nvSpPr>
        <p:spPr>
          <a:xfrm>
            <a:off x="3424007"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0" name="Text Placeholder 2">
            <a:extLst>
              <a:ext uri="{FF2B5EF4-FFF2-40B4-BE49-F238E27FC236}">
                <a16:creationId xmlns:a16="http://schemas.microsoft.com/office/drawing/2014/main" id="{71FFA567-8F98-1C4E-A4B4-1532404C1B01}"/>
              </a:ext>
            </a:extLst>
          </p:cNvPr>
          <p:cNvSpPr>
            <a:spLocks noGrp="1"/>
          </p:cNvSpPr>
          <p:nvPr>
            <p:ph type="body" sz="quarter" idx="17" hasCustomPrompt="1"/>
          </p:nvPr>
        </p:nvSpPr>
        <p:spPr>
          <a:xfrm>
            <a:off x="6167206"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1" name="Text Placeholder 2">
            <a:extLst>
              <a:ext uri="{FF2B5EF4-FFF2-40B4-BE49-F238E27FC236}">
                <a16:creationId xmlns:a16="http://schemas.microsoft.com/office/drawing/2014/main" id="{12790D40-6388-F541-97D4-48982E8B7204}"/>
              </a:ext>
            </a:extLst>
          </p:cNvPr>
          <p:cNvSpPr>
            <a:spLocks noGrp="1"/>
          </p:cNvSpPr>
          <p:nvPr>
            <p:ph type="body" sz="quarter" idx="18" hasCustomPrompt="1"/>
          </p:nvPr>
        </p:nvSpPr>
        <p:spPr>
          <a:xfrm>
            <a:off x="8910405"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2" name="Text Placeholder 2">
            <a:extLst>
              <a:ext uri="{FF2B5EF4-FFF2-40B4-BE49-F238E27FC236}">
                <a16:creationId xmlns:a16="http://schemas.microsoft.com/office/drawing/2014/main" id="{8292D1EF-673D-9D4B-914C-1CA35E0AFA67}"/>
              </a:ext>
            </a:extLst>
          </p:cNvPr>
          <p:cNvSpPr>
            <a:spLocks noGrp="1"/>
          </p:cNvSpPr>
          <p:nvPr>
            <p:ph type="body" sz="quarter" idx="19" hasCustomPrompt="1"/>
          </p:nvPr>
        </p:nvSpPr>
        <p:spPr>
          <a:xfrm>
            <a:off x="680808" y="50701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7" name="Text Placeholder 2">
            <a:extLst>
              <a:ext uri="{FF2B5EF4-FFF2-40B4-BE49-F238E27FC236}">
                <a16:creationId xmlns:a16="http://schemas.microsoft.com/office/drawing/2014/main" id="{F7D7F2D3-F991-974D-B10C-E144DCF75DC2}"/>
              </a:ext>
            </a:extLst>
          </p:cNvPr>
          <p:cNvSpPr>
            <a:spLocks noGrp="1"/>
          </p:cNvSpPr>
          <p:nvPr>
            <p:ph type="body" sz="quarter" idx="20" hasCustomPrompt="1"/>
          </p:nvPr>
        </p:nvSpPr>
        <p:spPr>
          <a:xfrm>
            <a:off x="3424007" y="50701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8" name="Text Placeholder 2">
            <a:extLst>
              <a:ext uri="{FF2B5EF4-FFF2-40B4-BE49-F238E27FC236}">
                <a16:creationId xmlns:a16="http://schemas.microsoft.com/office/drawing/2014/main" id="{88F91202-EB2B-F944-AFFF-54CFA4EC7EA7}"/>
              </a:ext>
            </a:extLst>
          </p:cNvPr>
          <p:cNvSpPr>
            <a:spLocks noGrp="1"/>
          </p:cNvSpPr>
          <p:nvPr>
            <p:ph type="body" sz="quarter" idx="21" hasCustomPrompt="1"/>
          </p:nvPr>
        </p:nvSpPr>
        <p:spPr>
          <a:xfrm>
            <a:off x="6167205" y="50705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9" name="Text Placeholder 2">
            <a:extLst>
              <a:ext uri="{FF2B5EF4-FFF2-40B4-BE49-F238E27FC236}">
                <a16:creationId xmlns:a16="http://schemas.microsoft.com/office/drawing/2014/main" id="{3CDB76D9-ED3F-7446-A311-07D655466FC4}"/>
              </a:ext>
            </a:extLst>
          </p:cNvPr>
          <p:cNvSpPr>
            <a:spLocks noGrp="1"/>
          </p:cNvSpPr>
          <p:nvPr>
            <p:ph type="body" sz="quarter" idx="22" hasCustomPrompt="1"/>
          </p:nvPr>
        </p:nvSpPr>
        <p:spPr>
          <a:xfrm>
            <a:off x="8910405" y="50705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30" name="Text Placeholder 2">
            <a:extLst>
              <a:ext uri="{FF2B5EF4-FFF2-40B4-BE49-F238E27FC236}">
                <a16:creationId xmlns:a16="http://schemas.microsoft.com/office/drawing/2014/main" id="{750BF2B6-56A5-284A-A68B-4ED10D1B2E0B}"/>
              </a:ext>
            </a:extLst>
          </p:cNvPr>
          <p:cNvSpPr>
            <a:spLocks noGrp="1"/>
          </p:cNvSpPr>
          <p:nvPr>
            <p:ph type="body" sz="quarter" idx="23" hasCustomPrompt="1"/>
          </p:nvPr>
        </p:nvSpPr>
        <p:spPr>
          <a:xfrm>
            <a:off x="680808"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1" name="Text Placeholder 2">
            <a:extLst>
              <a:ext uri="{FF2B5EF4-FFF2-40B4-BE49-F238E27FC236}">
                <a16:creationId xmlns:a16="http://schemas.microsoft.com/office/drawing/2014/main" id="{3E800D61-6CB3-8C42-AE67-2628E7505A9D}"/>
              </a:ext>
            </a:extLst>
          </p:cNvPr>
          <p:cNvSpPr>
            <a:spLocks noGrp="1"/>
          </p:cNvSpPr>
          <p:nvPr>
            <p:ph type="body" sz="quarter" idx="24" hasCustomPrompt="1"/>
          </p:nvPr>
        </p:nvSpPr>
        <p:spPr>
          <a:xfrm>
            <a:off x="3424007"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2" name="Text Placeholder 2">
            <a:extLst>
              <a:ext uri="{FF2B5EF4-FFF2-40B4-BE49-F238E27FC236}">
                <a16:creationId xmlns:a16="http://schemas.microsoft.com/office/drawing/2014/main" id="{04A81B3C-C907-744E-81C6-1D54869D2300}"/>
              </a:ext>
            </a:extLst>
          </p:cNvPr>
          <p:cNvSpPr>
            <a:spLocks noGrp="1"/>
          </p:cNvSpPr>
          <p:nvPr>
            <p:ph type="body" sz="quarter" idx="25" hasCustomPrompt="1"/>
          </p:nvPr>
        </p:nvSpPr>
        <p:spPr>
          <a:xfrm>
            <a:off x="6167205"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3" name="Text Placeholder 2">
            <a:extLst>
              <a:ext uri="{FF2B5EF4-FFF2-40B4-BE49-F238E27FC236}">
                <a16:creationId xmlns:a16="http://schemas.microsoft.com/office/drawing/2014/main" id="{D684F4EE-0BCF-7142-91FA-6B2DBFE6FD58}"/>
              </a:ext>
            </a:extLst>
          </p:cNvPr>
          <p:cNvSpPr>
            <a:spLocks noGrp="1"/>
          </p:cNvSpPr>
          <p:nvPr>
            <p:ph type="body" sz="quarter" idx="26" hasCustomPrompt="1"/>
          </p:nvPr>
        </p:nvSpPr>
        <p:spPr>
          <a:xfrm>
            <a:off x="8910403"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4" name="Rectangle 33">
            <a:extLst>
              <a:ext uri="{FF2B5EF4-FFF2-40B4-BE49-F238E27FC236}">
                <a16:creationId xmlns:a16="http://schemas.microsoft.com/office/drawing/2014/main" id="{84217655-4F38-3B42-86EE-679D4A899D85}"/>
              </a:ext>
            </a:extLst>
          </p:cNvPr>
          <p:cNvSpPr/>
          <p:nvPr userDrawn="1"/>
        </p:nvSpPr>
        <p:spPr>
          <a:xfrm>
            <a:off x="665214" y="1179354"/>
            <a:ext cx="93511" cy="679043"/>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
            <a:extLst>
              <a:ext uri="{FF2B5EF4-FFF2-40B4-BE49-F238E27FC236}">
                <a16:creationId xmlns:a16="http://schemas.microsoft.com/office/drawing/2014/main" id="{28CDE9B1-145D-0441-BE2C-79BA69486BDA}"/>
              </a:ext>
            </a:extLst>
          </p:cNvPr>
          <p:cNvSpPr>
            <a:spLocks noGrp="1"/>
          </p:cNvSpPr>
          <p:nvPr>
            <p:ph type="body" sz="quarter" idx="27" hasCustomPrompt="1"/>
          </p:nvPr>
        </p:nvSpPr>
        <p:spPr>
          <a:xfrm>
            <a:off x="923302" y="1228212"/>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DATE, TIME</a:t>
            </a:r>
          </a:p>
        </p:txBody>
      </p:sp>
      <p:sp>
        <p:nvSpPr>
          <p:cNvPr id="36" name="Text Placeholder 2">
            <a:extLst>
              <a:ext uri="{FF2B5EF4-FFF2-40B4-BE49-F238E27FC236}">
                <a16:creationId xmlns:a16="http://schemas.microsoft.com/office/drawing/2014/main" id="{D450C421-5FEA-CB44-8D70-A1394E01ADF6}"/>
              </a:ext>
            </a:extLst>
          </p:cNvPr>
          <p:cNvSpPr>
            <a:spLocks noGrp="1"/>
          </p:cNvSpPr>
          <p:nvPr>
            <p:ph type="body" sz="quarter" idx="28" hasCustomPrompt="1"/>
          </p:nvPr>
        </p:nvSpPr>
        <p:spPr>
          <a:xfrm>
            <a:off x="923302" y="1567600"/>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JOIN US AT: WEBSITE</a:t>
            </a:r>
          </a:p>
        </p:txBody>
      </p:sp>
    </p:spTree>
    <p:extLst>
      <p:ext uri="{BB962C8B-B14F-4D97-AF65-F5344CB8AC3E}">
        <p14:creationId xmlns:p14="http://schemas.microsoft.com/office/powerpoint/2010/main" val="21381909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4-Navy Slide">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2343318"/>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5B9B6310-5B02-6540-8242-A2F5232954A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hasCustomPrompt="1"/>
          </p:nvPr>
        </p:nvSpPr>
        <p:spPr>
          <a:xfrm>
            <a:off x="57194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r>
              <a:rPr lang="en-US" dirty="0"/>
              <a:t>Webinar Title Fermentum </a:t>
            </a:r>
            <a:r>
              <a:rPr lang="en-US" dirty="0" err="1"/>
              <a:t>Nullam</a:t>
            </a:r>
            <a:r>
              <a:rPr lang="en-US" dirty="0"/>
              <a:t> </a:t>
            </a:r>
            <a:r>
              <a:rPr lang="en-US" dirty="0" err="1"/>
              <a:t>Etiam</a:t>
            </a:r>
            <a:endParaRPr lang="en-US" dirty="0"/>
          </a:p>
        </p:txBody>
      </p:sp>
      <p:pic>
        <p:nvPicPr>
          <p:cNvPr id="5" name="Graphic 4">
            <a:extLst>
              <a:ext uri="{FF2B5EF4-FFF2-40B4-BE49-F238E27FC236}">
                <a16:creationId xmlns:a16="http://schemas.microsoft.com/office/drawing/2014/main" id="{E5DEF83A-EEBD-C044-89D2-D90149738C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3" name="Straight Connector 2">
            <a:extLst>
              <a:ext uri="{FF2B5EF4-FFF2-40B4-BE49-F238E27FC236}">
                <a16:creationId xmlns:a16="http://schemas.microsoft.com/office/drawing/2014/main" id="{BC634A8F-0952-EF46-91C3-2F4A52401CAC}"/>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43BB01-FCBD-004A-BB29-8691184EA813}"/>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11" name="Picture Placeholder 14">
            <a:extLst>
              <a:ext uri="{FF2B5EF4-FFF2-40B4-BE49-F238E27FC236}">
                <a16:creationId xmlns:a16="http://schemas.microsoft.com/office/drawing/2014/main" id="{73678EB2-BA9A-AD42-AD51-9D3BFF07D53A}"/>
              </a:ext>
            </a:extLst>
          </p:cNvPr>
          <p:cNvSpPr>
            <a:spLocks noGrp="1"/>
          </p:cNvSpPr>
          <p:nvPr>
            <p:ph type="pic" sz="quarter" idx="11" hasCustomPrompt="1"/>
          </p:nvPr>
        </p:nvSpPr>
        <p:spPr>
          <a:xfrm>
            <a:off x="6808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Picture Placeholder 14">
            <a:extLst>
              <a:ext uri="{FF2B5EF4-FFF2-40B4-BE49-F238E27FC236}">
                <a16:creationId xmlns:a16="http://schemas.microsoft.com/office/drawing/2014/main" id="{204DD5B4-110A-3B48-A130-432292F3F54B}"/>
              </a:ext>
            </a:extLst>
          </p:cNvPr>
          <p:cNvSpPr>
            <a:spLocks noGrp="1"/>
          </p:cNvSpPr>
          <p:nvPr>
            <p:ph type="pic" sz="quarter" idx="12" hasCustomPrompt="1"/>
          </p:nvPr>
        </p:nvSpPr>
        <p:spPr>
          <a:xfrm>
            <a:off x="34240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5" name="Picture Placeholder 14">
            <a:extLst>
              <a:ext uri="{FF2B5EF4-FFF2-40B4-BE49-F238E27FC236}">
                <a16:creationId xmlns:a16="http://schemas.microsoft.com/office/drawing/2014/main" id="{6E2ADDA7-C4F0-3B4F-A49B-F373203C15AE}"/>
              </a:ext>
            </a:extLst>
          </p:cNvPr>
          <p:cNvSpPr>
            <a:spLocks noGrp="1"/>
          </p:cNvSpPr>
          <p:nvPr>
            <p:ph type="pic" sz="quarter" idx="13" hasCustomPrompt="1"/>
          </p:nvPr>
        </p:nvSpPr>
        <p:spPr>
          <a:xfrm>
            <a:off x="61672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6" name="Picture Placeholder 14">
            <a:extLst>
              <a:ext uri="{FF2B5EF4-FFF2-40B4-BE49-F238E27FC236}">
                <a16:creationId xmlns:a16="http://schemas.microsoft.com/office/drawing/2014/main" id="{CD3405C8-5EE5-5749-955A-91D5BCC9CDE7}"/>
              </a:ext>
            </a:extLst>
          </p:cNvPr>
          <p:cNvSpPr>
            <a:spLocks noGrp="1"/>
          </p:cNvSpPr>
          <p:nvPr>
            <p:ph type="pic" sz="quarter" idx="14" hasCustomPrompt="1"/>
          </p:nvPr>
        </p:nvSpPr>
        <p:spPr>
          <a:xfrm>
            <a:off x="89104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7" name="Text Placeholder 2">
            <a:extLst>
              <a:ext uri="{FF2B5EF4-FFF2-40B4-BE49-F238E27FC236}">
                <a16:creationId xmlns:a16="http://schemas.microsoft.com/office/drawing/2014/main" id="{AD3BF338-9EA6-524B-B8B7-8883AB335AA3}"/>
              </a:ext>
            </a:extLst>
          </p:cNvPr>
          <p:cNvSpPr>
            <a:spLocks noGrp="1"/>
          </p:cNvSpPr>
          <p:nvPr>
            <p:ph type="body" sz="quarter" idx="15" hasCustomPrompt="1"/>
          </p:nvPr>
        </p:nvSpPr>
        <p:spPr>
          <a:xfrm>
            <a:off x="680808"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19" name="Text Placeholder 2">
            <a:extLst>
              <a:ext uri="{FF2B5EF4-FFF2-40B4-BE49-F238E27FC236}">
                <a16:creationId xmlns:a16="http://schemas.microsoft.com/office/drawing/2014/main" id="{2F0596E5-2577-5A40-831D-B886D94C43DA}"/>
              </a:ext>
            </a:extLst>
          </p:cNvPr>
          <p:cNvSpPr>
            <a:spLocks noGrp="1"/>
          </p:cNvSpPr>
          <p:nvPr>
            <p:ph type="body" sz="quarter" idx="16" hasCustomPrompt="1"/>
          </p:nvPr>
        </p:nvSpPr>
        <p:spPr>
          <a:xfrm>
            <a:off x="3424007"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0" name="Text Placeholder 2">
            <a:extLst>
              <a:ext uri="{FF2B5EF4-FFF2-40B4-BE49-F238E27FC236}">
                <a16:creationId xmlns:a16="http://schemas.microsoft.com/office/drawing/2014/main" id="{71FFA567-8F98-1C4E-A4B4-1532404C1B01}"/>
              </a:ext>
            </a:extLst>
          </p:cNvPr>
          <p:cNvSpPr>
            <a:spLocks noGrp="1"/>
          </p:cNvSpPr>
          <p:nvPr>
            <p:ph type="body" sz="quarter" idx="17" hasCustomPrompt="1"/>
          </p:nvPr>
        </p:nvSpPr>
        <p:spPr>
          <a:xfrm>
            <a:off x="6167206"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1" name="Text Placeholder 2">
            <a:extLst>
              <a:ext uri="{FF2B5EF4-FFF2-40B4-BE49-F238E27FC236}">
                <a16:creationId xmlns:a16="http://schemas.microsoft.com/office/drawing/2014/main" id="{12790D40-6388-F541-97D4-48982E8B7204}"/>
              </a:ext>
            </a:extLst>
          </p:cNvPr>
          <p:cNvSpPr>
            <a:spLocks noGrp="1"/>
          </p:cNvSpPr>
          <p:nvPr>
            <p:ph type="body" sz="quarter" idx="18" hasCustomPrompt="1"/>
          </p:nvPr>
        </p:nvSpPr>
        <p:spPr>
          <a:xfrm>
            <a:off x="8910405"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2" name="Text Placeholder 2">
            <a:extLst>
              <a:ext uri="{FF2B5EF4-FFF2-40B4-BE49-F238E27FC236}">
                <a16:creationId xmlns:a16="http://schemas.microsoft.com/office/drawing/2014/main" id="{8292D1EF-673D-9D4B-914C-1CA35E0AFA67}"/>
              </a:ext>
            </a:extLst>
          </p:cNvPr>
          <p:cNvSpPr>
            <a:spLocks noGrp="1"/>
          </p:cNvSpPr>
          <p:nvPr>
            <p:ph type="body" sz="quarter" idx="19" hasCustomPrompt="1"/>
          </p:nvPr>
        </p:nvSpPr>
        <p:spPr>
          <a:xfrm>
            <a:off x="680808" y="50701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7" name="Text Placeholder 2">
            <a:extLst>
              <a:ext uri="{FF2B5EF4-FFF2-40B4-BE49-F238E27FC236}">
                <a16:creationId xmlns:a16="http://schemas.microsoft.com/office/drawing/2014/main" id="{F7D7F2D3-F991-974D-B10C-E144DCF75DC2}"/>
              </a:ext>
            </a:extLst>
          </p:cNvPr>
          <p:cNvSpPr>
            <a:spLocks noGrp="1"/>
          </p:cNvSpPr>
          <p:nvPr>
            <p:ph type="body" sz="quarter" idx="20" hasCustomPrompt="1"/>
          </p:nvPr>
        </p:nvSpPr>
        <p:spPr>
          <a:xfrm>
            <a:off x="3424007" y="50701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8" name="Text Placeholder 2">
            <a:extLst>
              <a:ext uri="{FF2B5EF4-FFF2-40B4-BE49-F238E27FC236}">
                <a16:creationId xmlns:a16="http://schemas.microsoft.com/office/drawing/2014/main" id="{88F91202-EB2B-F944-AFFF-54CFA4EC7EA7}"/>
              </a:ext>
            </a:extLst>
          </p:cNvPr>
          <p:cNvSpPr>
            <a:spLocks noGrp="1"/>
          </p:cNvSpPr>
          <p:nvPr>
            <p:ph type="body" sz="quarter" idx="21" hasCustomPrompt="1"/>
          </p:nvPr>
        </p:nvSpPr>
        <p:spPr>
          <a:xfrm>
            <a:off x="6167205" y="50705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9" name="Text Placeholder 2">
            <a:extLst>
              <a:ext uri="{FF2B5EF4-FFF2-40B4-BE49-F238E27FC236}">
                <a16:creationId xmlns:a16="http://schemas.microsoft.com/office/drawing/2014/main" id="{3CDB76D9-ED3F-7446-A311-07D655466FC4}"/>
              </a:ext>
            </a:extLst>
          </p:cNvPr>
          <p:cNvSpPr>
            <a:spLocks noGrp="1"/>
          </p:cNvSpPr>
          <p:nvPr>
            <p:ph type="body" sz="quarter" idx="22" hasCustomPrompt="1"/>
          </p:nvPr>
        </p:nvSpPr>
        <p:spPr>
          <a:xfrm>
            <a:off x="8910405" y="50705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30" name="Text Placeholder 2">
            <a:extLst>
              <a:ext uri="{FF2B5EF4-FFF2-40B4-BE49-F238E27FC236}">
                <a16:creationId xmlns:a16="http://schemas.microsoft.com/office/drawing/2014/main" id="{750BF2B6-56A5-284A-A68B-4ED10D1B2E0B}"/>
              </a:ext>
            </a:extLst>
          </p:cNvPr>
          <p:cNvSpPr>
            <a:spLocks noGrp="1"/>
          </p:cNvSpPr>
          <p:nvPr>
            <p:ph type="body" sz="quarter" idx="23" hasCustomPrompt="1"/>
          </p:nvPr>
        </p:nvSpPr>
        <p:spPr>
          <a:xfrm>
            <a:off x="680808"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1" name="Text Placeholder 2">
            <a:extLst>
              <a:ext uri="{FF2B5EF4-FFF2-40B4-BE49-F238E27FC236}">
                <a16:creationId xmlns:a16="http://schemas.microsoft.com/office/drawing/2014/main" id="{3E800D61-6CB3-8C42-AE67-2628E7505A9D}"/>
              </a:ext>
            </a:extLst>
          </p:cNvPr>
          <p:cNvSpPr>
            <a:spLocks noGrp="1"/>
          </p:cNvSpPr>
          <p:nvPr>
            <p:ph type="body" sz="quarter" idx="24" hasCustomPrompt="1"/>
          </p:nvPr>
        </p:nvSpPr>
        <p:spPr>
          <a:xfrm>
            <a:off x="3424007"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2" name="Text Placeholder 2">
            <a:extLst>
              <a:ext uri="{FF2B5EF4-FFF2-40B4-BE49-F238E27FC236}">
                <a16:creationId xmlns:a16="http://schemas.microsoft.com/office/drawing/2014/main" id="{04A81B3C-C907-744E-81C6-1D54869D2300}"/>
              </a:ext>
            </a:extLst>
          </p:cNvPr>
          <p:cNvSpPr>
            <a:spLocks noGrp="1"/>
          </p:cNvSpPr>
          <p:nvPr>
            <p:ph type="body" sz="quarter" idx="25" hasCustomPrompt="1"/>
          </p:nvPr>
        </p:nvSpPr>
        <p:spPr>
          <a:xfrm>
            <a:off x="6167205"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3" name="Text Placeholder 2">
            <a:extLst>
              <a:ext uri="{FF2B5EF4-FFF2-40B4-BE49-F238E27FC236}">
                <a16:creationId xmlns:a16="http://schemas.microsoft.com/office/drawing/2014/main" id="{D684F4EE-0BCF-7142-91FA-6B2DBFE6FD58}"/>
              </a:ext>
            </a:extLst>
          </p:cNvPr>
          <p:cNvSpPr>
            <a:spLocks noGrp="1"/>
          </p:cNvSpPr>
          <p:nvPr>
            <p:ph type="body" sz="quarter" idx="26" hasCustomPrompt="1"/>
          </p:nvPr>
        </p:nvSpPr>
        <p:spPr>
          <a:xfrm>
            <a:off x="8910403"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4" name="Rectangle 33">
            <a:extLst>
              <a:ext uri="{FF2B5EF4-FFF2-40B4-BE49-F238E27FC236}">
                <a16:creationId xmlns:a16="http://schemas.microsoft.com/office/drawing/2014/main" id="{84217655-4F38-3B42-86EE-679D4A899D85}"/>
              </a:ext>
            </a:extLst>
          </p:cNvPr>
          <p:cNvSpPr/>
          <p:nvPr userDrawn="1"/>
        </p:nvSpPr>
        <p:spPr>
          <a:xfrm>
            <a:off x="665214" y="1179354"/>
            <a:ext cx="93511" cy="679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5" name="Text Placeholder 2">
            <a:extLst>
              <a:ext uri="{FF2B5EF4-FFF2-40B4-BE49-F238E27FC236}">
                <a16:creationId xmlns:a16="http://schemas.microsoft.com/office/drawing/2014/main" id="{28CDE9B1-145D-0441-BE2C-79BA69486BDA}"/>
              </a:ext>
            </a:extLst>
          </p:cNvPr>
          <p:cNvSpPr>
            <a:spLocks noGrp="1"/>
          </p:cNvSpPr>
          <p:nvPr>
            <p:ph type="body" sz="quarter" idx="27" hasCustomPrompt="1"/>
          </p:nvPr>
        </p:nvSpPr>
        <p:spPr>
          <a:xfrm>
            <a:off x="923302" y="1228212"/>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DATE, TIME</a:t>
            </a:r>
          </a:p>
        </p:txBody>
      </p:sp>
      <p:sp>
        <p:nvSpPr>
          <p:cNvPr id="36" name="Text Placeholder 2">
            <a:extLst>
              <a:ext uri="{FF2B5EF4-FFF2-40B4-BE49-F238E27FC236}">
                <a16:creationId xmlns:a16="http://schemas.microsoft.com/office/drawing/2014/main" id="{D450C421-5FEA-CB44-8D70-A1394E01ADF6}"/>
              </a:ext>
            </a:extLst>
          </p:cNvPr>
          <p:cNvSpPr>
            <a:spLocks noGrp="1"/>
          </p:cNvSpPr>
          <p:nvPr>
            <p:ph type="body" sz="quarter" idx="28" hasCustomPrompt="1"/>
          </p:nvPr>
        </p:nvSpPr>
        <p:spPr>
          <a:xfrm>
            <a:off x="923302" y="1567600"/>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JOIN US AT: WEBSITE</a:t>
            </a:r>
          </a:p>
        </p:txBody>
      </p:sp>
    </p:spTree>
    <p:extLst>
      <p:ext uri="{BB962C8B-B14F-4D97-AF65-F5344CB8AC3E}">
        <p14:creationId xmlns:p14="http://schemas.microsoft.com/office/powerpoint/2010/main" val="42394079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Navy Slide">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5B9B6310-5B02-6540-8242-A2F5232954A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pPr lvl="0"/>
            <a:r>
              <a:rPr lang="en-US"/>
              <a:t>Click to edit Master text styles</a:t>
            </a:r>
          </a:p>
        </p:txBody>
      </p:sp>
      <p:pic>
        <p:nvPicPr>
          <p:cNvPr id="5" name="Graphic 4">
            <a:extLst>
              <a:ext uri="{FF2B5EF4-FFF2-40B4-BE49-F238E27FC236}">
                <a16:creationId xmlns:a16="http://schemas.microsoft.com/office/drawing/2014/main" id="{E5DEF83A-EEBD-C044-89D2-D90149738C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3" name="Straight Connector 2">
            <a:extLst>
              <a:ext uri="{FF2B5EF4-FFF2-40B4-BE49-F238E27FC236}">
                <a16:creationId xmlns:a16="http://schemas.microsoft.com/office/drawing/2014/main" id="{BC634A8F-0952-EF46-91C3-2F4A52401CA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43BB01-FCBD-004A-BB29-8691184EA813}"/>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3646659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Navy Slide 2 Column">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93B0440-2A63-9C49-937D-13678743A0CB}"/>
              </a:ext>
            </a:extLst>
          </p:cNvPr>
          <p:cNvSpPr>
            <a:spLocks noGrp="1"/>
          </p:cNvSpPr>
          <p:nvPr>
            <p:ph type="body" sz="quarter" idx="11" hasCustomPrompt="1"/>
          </p:nvPr>
        </p:nvSpPr>
        <p:spPr>
          <a:xfrm>
            <a:off x="680807" y="1738565"/>
            <a:ext cx="5069203"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200">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a:t>
            </a:r>
          </a:p>
        </p:txBody>
      </p:sp>
      <p:sp>
        <p:nvSpPr>
          <p:cNvPr id="12" name="Text Placeholder 2">
            <a:extLst>
              <a:ext uri="{FF2B5EF4-FFF2-40B4-BE49-F238E27FC236}">
                <a16:creationId xmlns:a16="http://schemas.microsoft.com/office/drawing/2014/main" id="{955BB44A-C0FD-E440-BB87-0BC0FA62280B}"/>
              </a:ext>
            </a:extLst>
          </p:cNvPr>
          <p:cNvSpPr>
            <a:spLocks noGrp="1"/>
          </p:cNvSpPr>
          <p:nvPr>
            <p:ph type="body" sz="quarter" idx="12" hasCustomPrompt="1"/>
          </p:nvPr>
        </p:nvSpPr>
        <p:spPr>
          <a:xfrm>
            <a:off x="6529671" y="1738565"/>
            <a:ext cx="5069203"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200">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a:t>
            </a:r>
          </a:p>
        </p:txBody>
      </p:sp>
      <p:sp>
        <p:nvSpPr>
          <p:cNvPr id="18" name="TextBox 17">
            <a:extLst>
              <a:ext uri="{FF2B5EF4-FFF2-40B4-BE49-F238E27FC236}">
                <a16:creationId xmlns:a16="http://schemas.microsoft.com/office/drawing/2014/main" id="{3B0E5C9E-7FA2-7E45-8B8C-E6B118597F3B}"/>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9" name="Graphic 18">
            <a:extLst>
              <a:ext uri="{FF2B5EF4-FFF2-40B4-BE49-F238E27FC236}">
                <a16:creationId xmlns:a16="http://schemas.microsoft.com/office/drawing/2014/main" id="{E9A767C8-FA25-734E-9681-E2D3CD7F81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0" name="Straight Connector 19">
            <a:extLst>
              <a:ext uri="{FF2B5EF4-FFF2-40B4-BE49-F238E27FC236}">
                <a16:creationId xmlns:a16="http://schemas.microsoft.com/office/drawing/2014/main" id="{BBD3F0FD-C548-F248-97B0-C3E72521A367}"/>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E2CDEA2-99BB-4348-AF68-2478E1D59819}"/>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4936957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Light Slide 2 Column">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9" name="Text Placeholder 2">
            <a:extLst>
              <a:ext uri="{FF2B5EF4-FFF2-40B4-BE49-F238E27FC236}">
                <a16:creationId xmlns:a16="http://schemas.microsoft.com/office/drawing/2014/main" id="{888A5664-EF3C-C44A-A0F1-738159B8A971}"/>
              </a:ext>
            </a:extLst>
          </p:cNvPr>
          <p:cNvSpPr>
            <a:spLocks noGrp="1"/>
          </p:cNvSpPr>
          <p:nvPr>
            <p:ph type="body" sz="quarter" idx="11" hasCustomPrompt="1"/>
          </p:nvPr>
        </p:nvSpPr>
        <p:spPr>
          <a:xfrm>
            <a:off x="680807" y="1738565"/>
            <a:ext cx="5069203" cy="4233610"/>
          </a:xfrm>
          <a:prstGeom prst="rect">
            <a:avLst/>
          </a:prstGeom>
        </p:spPr>
        <p:txBody>
          <a:bodyPr/>
          <a:lstStyle>
            <a:lvl1pPr>
              <a:lnSpc>
                <a:spcPct val="130000"/>
              </a:lnSpc>
              <a:buClr>
                <a:schemeClr val="accent1"/>
              </a:buClr>
              <a:defRPr sz="120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a:t>
            </a:r>
          </a:p>
        </p:txBody>
      </p:sp>
      <p:sp>
        <p:nvSpPr>
          <p:cNvPr id="10" name="Text Placeholder 2">
            <a:extLst>
              <a:ext uri="{FF2B5EF4-FFF2-40B4-BE49-F238E27FC236}">
                <a16:creationId xmlns:a16="http://schemas.microsoft.com/office/drawing/2014/main" id="{0C1C0ADD-918F-9342-A963-39C949F4A366}"/>
              </a:ext>
            </a:extLst>
          </p:cNvPr>
          <p:cNvSpPr>
            <a:spLocks noGrp="1"/>
          </p:cNvSpPr>
          <p:nvPr>
            <p:ph type="body" sz="quarter" idx="12" hasCustomPrompt="1"/>
          </p:nvPr>
        </p:nvSpPr>
        <p:spPr>
          <a:xfrm>
            <a:off x="6529671" y="1738565"/>
            <a:ext cx="5069203" cy="4233610"/>
          </a:xfrm>
          <a:prstGeom prst="rect">
            <a:avLst/>
          </a:prstGeom>
        </p:spPr>
        <p:txBody>
          <a:bodyPr/>
          <a:lstStyle>
            <a:lvl1pPr>
              <a:lnSpc>
                <a:spcPct val="130000"/>
              </a:lnSpc>
              <a:buClr>
                <a:schemeClr val="accent1"/>
              </a:buClr>
              <a:defRPr sz="120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a:t>
            </a:r>
          </a:p>
        </p:txBody>
      </p:sp>
      <p:sp>
        <p:nvSpPr>
          <p:cNvPr id="13" name="TextBox 12">
            <a:extLst>
              <a:ext uri="{FF2B5EF4-FFF2-40B4-BE49-F238E27FC236}">
                <a16:creationId xmlns:a16="http://schemas.microsoft.com/office/drawing/2014/main" id="{8C452977-25B0-414D-8A99-2DB5863E20B1}"/>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6" name="Graphic 15">
            <a:extLst>
              <a:ext uri="{FF2B5EF4-FFF2-40B4-BE49-F238E27FC236}">
                <a16:creationId xmlns:a16="http://schemas.microsoft.com/office/drawing/2014/main" id="{8BD19A77-13BA-9443-93D6-F84CD2FABE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7" name="Straight Connector 16">
            <a:extLst>
              <a:ext uri="{FF2B5EF4-FFF2-40B4-BE49-F238E27FC236}">
                <a16:creationId xmlns:a16="http://schemas.microsoft.com/office/drawing/2014/main" id="{FA0CEB31-E1E9-994D-A43E-446A21EDBA25}"/>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C176F09-C976-6046-9E14-58C1F170642A}"/>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18042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ight_Green-Blank">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10" name="TextBox 9">
            <a:extLst>
              <a:ext uri="{FF2B5EF4-FFF2-40B4-BE49-F238E27FC236}">
                <a16:creationId xmlns:a16="http://schemas.microsoft.com/office/drawing/2014/main" id="{CAE6FEB6-8249-AD4C-B203-36726093553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3" name="Graphic 12">
            <a:extLst>
              <a:ext uri="{FF2B5EF4-FFF2-40B4-BE49-F238E27FC236}">
                <a16:creationId xmlns:a16="http://schemas.microsoft.com/office/drawing/2014/main" id="{742BA510-2870-1647-9976-B2B99BBEDE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6" name="Straight Connector 15">
            <a:extLst>
              <a:ext uri="{FF2B5EF4-FFF2-40B4-BE49-F238E27FC236}">
                <a16:creationId xmlns:a16="http://schemas.microsoft.com/office/drawing/2014/main" id="{6415CA8F-4FF2-0D49-8E73-05DC7AD114DD}"/>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6C1D93-F34C-2949-A6BF-0890EF4AC441}"/>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8" name="Text Placeholder 2">
            <a:extLst>
              <a:ext uri="{FF2B5EF4-FFF2-40B4-BE49-F238E27FC236}">
                <a16:creationId xmlns:a16="http://schemas.microsoft.com/office/drawing/2014/main" id="{19BEE1A2-568B-6C47-A162-8E229D6D97AB}"/>
              </a:ext>
            </a:extLst>
          </p:cNvPr>
          <p:cNvSpPr>
            <a:spLocks noGrp="1"/>
          </p:cNvSpPr>
          <p:nvPr>
            <p:ph type="body" sz="quarter" idx="11" hasCustomPrompt="1"/>
          </p:nvPr>
        </p:nvSpPr>
        <p:spPr>
          <a:xfrm>
            <a:off x="680807" y="1738565"/>
            <a:ext cx="11011049"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60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p:txBody>
      </p:sp>
    </p:spTree>
    <p:extLst>
      <p:ext uri="{BB962C8B-B14F-4D97-AF65-F5344CB8AC3E}">
        <p14:creationId xmlns:p14="http://schemas.microsoft.com/office/powerpoint/2010/main" val="27548001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rk_Blue-Blank">
    <p:bg>
      <p:bgPr>
        <a:solidFill>
          <a:schemeClr val="accent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pPr lvl="0"/>
            <a:r>
              <a:rPr lang="en-US"/>
              <a:t>Click to edit Master text styles</a:t>
            </a:r>
          </a:p>
        </p:txBody>
      </p:sp>
      <p:sp>
        <p:nvSpPr>
          <p:cNvPr id="17" name="TextBox 16">
            <a:extLst>
              <a:ext uri="{FF2B5EF4-FFF2-40B4-BE49-F238E27FC236}">
                <a16:creationId xmlns:a16="http://schemas.microsoft.com/office/drawing/2014/main" id="{CF282AF1-97E4-1B4E-AD8C-1EDC1AB26A51}"/>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8E957341-6DE0-BA4D-8DC4-6D1A47786E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BF36AD7F-47AF-BF4D-BDAC-ABA495CE749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E7F6407-6FEF-D943-BD95-8722DF927A1E}"/>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9" name="Text Placeholder 2">
            <a:extLst>
              <a:ext uri="{FF2B5EF4-FFF2-40B4-BE49-F238E27FC236}">
                <a16:creationId xmlns:a16="http://schemas.microsoft.com/office/drawing/2014/main" id="{4AE7101C-F7B3-CC4C-A165-369FF3C2BD24}"/>
              </a:ext>
            </a:extLst>
          </p:cNvPr>
          <p:cNvSpPr>
            <a:spLocks noGrp="1"/>
          </p:cNvSpPr>
          <p:nvPr>
            <p:ph type="body" sz="quarter" idx="11" hasCustomPrompt="1"/>
          </p:nvPr>
        </p:nvSpPr>
        <p:spPr>
          <a:xfrm>
            <a:off x="680807" y="1738565"/>
            <a:ext cx="11011049"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60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p:txBody>
      </p:sp>
    </p:spTree>
    <p:extLst>
      <p:ext uri="{BB962C8B-B14F-4D97-AF65-F5344CB8AC3E}">
        <p14:creationId xmlns:p14="http://schemas.microsoft.com/office/powerpoint/2010/main" val="13491716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ight_Blue-Blank">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17" name="TextBox 16">
            <a:extLst>
              <a:ext uri="{FF2B5EF4-FFF2-40B4-BE49-F238E27FC236}">
                <a16:creationId xmlns:a16="http://schemas.microsoft.com/office/drawing/2014/main" id="{53B127C9-7312-AE48-B0E3-F71F6F23232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016F2B61-4B60-1A4D-B9EB-C64B6AC793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DADA577D-7EB8-E443-A0AC-B783172B3E24}"/>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D8F0FC9-97B5-CD43-A70B-B679746A8765}"/>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893225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3-Cover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6AF134-6FEE-9A45-97F2-4C4B6EA01E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3416320"/>
          </a:xfrm>
          <a:prstGeom prst="rect">
            <a:avLst/>
          </a:prstGeom>
        </p:spPr>
        <p:txBody>
          <a:bodyPr wrap="square" anchor="t" anchorCtr="0">
            <a:spAutoFit/>
          </a:bodyPr>
          <a:lstStyle>
            <a:lvl1pPr algn="l">
              <a:lnSpc>
                <a:spcPct val="100000"/>
              </a:lnSpc>
              <a:defRPr sz="5400" b="1" i="0">
                <a:solidFill>
                  <a:schemeClr val="bg2"/>
                </a:solidFill>
                <a:latin typeface="+mn-lt"/>
                <a:ea typeface="Verdana" panose="020B0604030504040204" pitchFamily="34" charset="0"/>
                <a:cs typeface="Verdana" panose="020B0604030504040204" pitchFamily="34" charset="0"/>
              </a:defRPr>
            </a:lvl1pPr>
          </a:lstStyle>
          <a:p>
            <a:r>
              <a:rPr lang="en-US" dirty="0"/>
              <a:t>Midwest</a:t>
            </a:r>
            <a:br>
              <a:rPr lang="en-US" dirty="0"/>
            </a:br>
            <a:r>
              <a:rPr lang="en-US" dirty="0"/>
              <a:t>Early</a:t>
            </a:r>
            <a:br>
              <a:rPr lang="en-US" dirty="0"/>
            </a:br>
            <a:r>
              <a:rPr lang="en-US" dirty="0"/>
              <a:t>Recovery</a:t>
            </a:r>
            <a:br>
              <a:rPr lang="en-US" dirty="0"/>
            </a:br>
            <a:r>
              <a:rPr lang="en-US" dirty="0"/>
              <a:t>Fund</a:t>
            </a:r>
          </a:p>
        </p:txBody>
      </p:sp>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6436660" y="5882152"/>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CENTER FOR DISASTER PHILANTHROPY</a:t>
            </a:r>
          </a:p>
        </p:txBody>
      </p:sp>
      <p:sp>
        <p:nvSpPr>
          <p:cNvPr id="9" name="Text Placeholder 2">
            <a:extLst>
              <a:ext uri="{FF2B5EF4-FFF2-40B4-BE49-F238E27FC236}">
                <a16:creationId xmlns:a16="http://schemas.microsoft.com/office/drawing/2014/main" id="{4C769A60-64AE-984D-9CC9-CBF0A28AD5D6}"/>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pic>
        <p:nvPicPr>
          <p:cNvPr id="10" name="Picture 9">
            <a:extLst>
              <a:ext uri="{FF2B5EF4-FFF2-40B4-BE49-F238E27FC236}">
                <a16:creationId xmlns:a16="http://schemas.microsoft.com/office/drawing/2014/main" id="{7F2272B2-B7D7-BE43-9813-6E8016018B11}"/>
              </a:ext>
            </a:extLst>
          </p:cNvPr>
          <p:cNvPicPr>
            <a:picLocks noChangeAspect="1"/>
          </p:cNvPicPr>
          <p:nvPr userDrawn="1"/>
        </p:nvPicPr>
        <p:blipFill>
          <a:blip r:embed="rId3"/>
          <a:stretch>
            <a:fillRect/>
          </a:stretch>
        </p:blipFill>
        <p:spPr>
          <a:xfrm>
            <a:off x="1011809" y="5638276"/>
            <a:ext cx="1856667" cy="729313"/>
          </a:xfrm>
          <a:prstGeom prst="rect">
            <a:avLst/>
          </a:prstGeom>
        </p:spPr>
      </p:pic>
      <p:pic>
        <p:nvPicPr>
          <p:cNvPr id="11" name="Graphic 10">
            <a:extLst>
              <a:ext uri="{FF2B5EF4-FFF2-40B4-BE49-F238E27FC236}">
                <a16:creationId xmlns:a16="http://schemas.microsoft.com/office/drawing/2014/main" id="{475B67B3-FFB3-354A-8027-9B8A523844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2794" y="5638981"/>
            <a:ext cx="813536" cy="727901"/>
          </a:xfrm>
          <a:prstGeom prst="rect">
            <a:avLst/>
          </a:prstGeom>
        </p:spPr>
      </p:pic>
    </p:spTree>
    <p:extLst>
      <p:ext uri="{BB962C8B-B14F-4D97-AF65-F5344CB8AC3E}">
        <p14:creationId xmlns:p14="http://schemas.microsoft.com/office/powerpoint/2010/main" val="34650895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rk_Teal-Blank">
    <p:bg>
      <p:bgPr>
        <a:solidFill>
          <a:schemeClr val="accent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pPr lvl="0"/>
            <a:r>
              <a:rPr lang="en-US"/>
              <a:t>Click to edit Master text styles</a:t>
            </a:r>
          </a:p>
        </p:txBody>
      </p:sp>
      <p:sp>
        <p:nvSpPr>
          <p:cNvPr id="10" name="TextBox 9">
            <a:extLst>
              <a:ext uri="{FF2B5EF4-FFF2-40B4-BE49-F238E27FC236}">
                <a16:creationId xmlns:a16="http://schemas.microsoft.com/office/drawing/2014/main" id="{DF7400F9-25EE-FA42-9CDA-E84C3D9718E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E67AAA4B-76AC-6447-8008-4046BB2D25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5" name="Straight Connector 14">
            <a:extLst>
              <a:ext uri="{FF2B5EF4-FFF2-40B4-BE49-F238E27FC236}">
                <a16:creationId xmlns:a16="http://schemas.microsoft.com/office/drawing/2014/main" id="{58CD277D-0BA0-5846-82B8-45ED00AFCBF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40903BA-3F20-5045-9EA9-41B3C7801698}"/>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8" name="Text Placeholder 2">
            <a:extLst>
              <a:ext uri="{FF2B5EF4-FFF2-40B4-BE49-F238E27FC236}">
                <a16:creationId xmlns:a16="http://schemas.microsoft.com/office/drawing/2014/main" id="{8AF2767D-F62F-D742-B6AF-2F54D29D20EA}"/>
              </a:ext>
            </a:extLst>
          </p:cNvPr>
          <p:cNvSpPr>
            <a:spLocks noGrp="1"/>
          </p:cNvSpPr>
          <p:nvPr>
            <p:ph type="body" sz="quarter" idx="11" hasCustomPrompt="1"/>
          </p:nvPr>
        </p:nvSpPr>
        <p:spPr>
          <a:xfrm>
            <a:off x="680807" y="1738565"/>
            <a:ext cx="11011049"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60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p:txBody>
      </p:sp>
    </p:spTree>
    <p:extLst>
      <p:ext uri="{BB962C8B-B14F-4D97-AF65-F5344CB8AC3E}">
        <p14:creationId xmlns:p14="http://schemas.microsoft.com/office/powerpoint/2010/main" val="34854623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ight_Teal-Blank">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17" name="TextBox 16">
            <a:extLst>
              <a:ext uri="{FF2B5EF4-FFF2-40B4-BE49-F238E27FC236}">
                <a16:creationId xmlns:a16="http://schemas.microsoft.com/office/drawing/2014/main" id="{1D0F909A-EACA-BA40-B2AB-DDB77256E7C7}"/>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8BAC7C20-50D6-9A49-954A-B34F5EE51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FC286B4C-0149-2F4F-AEBC-74535BDEB7AC}"/>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BF6C483-B9E3-0543-8C92-A7C98A869D9A}"/>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2974552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ark_Green-left-image-tex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0" y="0"/>
            <a:ext cx="5626100" cy="6858000"/>
          </a:xfrm>
          <a:prstGeom prst="rect">
            <a:avLst/>
          </a:prstGeom>
          <a:noFill/>
        </p:spPr>
        <p:txBody>
          <a:bodyPr anchor="ct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6477772" y="1134665"/>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rgbClr val="86DAFE"/>
                </a:solidFill>
                <a:latin typeface="+mn-lt"/>
                <a:ea typeface="+mn-ea"/>
                <a:cs typeface="Arial" panose="020B0604020202020204" pitchFamily="34" charset="0"/>
              </a:defRPr>
            </a:lvl1pPr>
          </a:lstStyle>
          <a:p>
            <a:pPr lvl="0"/>
            <a:r>
              <a:rPr lang="en-US" dirty="0"/>
              <a:t>CONDIMENTUM ETIAM TORTOR</a:t>
            </a:r>
          </a:p>
        </p:txBody>
      </p:sp>
      <p:sp>
        <p:nvSpPr>
          <p:cNvPr id="23" name="Text Placeholder 2">
            <a:extLst>
              <a:ext uri="{FF2B5EF4-FFF2-40B4-BE49-F238E27FC236}">
                <a16:creationId xmlns:a16="http://schemas.microsoft.com/office/drawing/2014/main" id="{9601501C-80F0-764E-8B35-7AFEAEFE6C3D}"/>
              </a:ext>
            </a:extLst>
          </p:cNvPr>
          <p:cNvSpPr>
            <a:spLocks noGrp="1"/>
          </p:cNvSpPr>
          <p:nvPr>
            <p:ph type="body" sz="quarter" idx="11" hasCustomPrompt="1"/>
          </p:nvPr>
        </p:nvSpPr>
        <p:spPr>
          <a:xfrm>
            <a:off x="6477772" y="1670535"/>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6477000" y="2153698"/>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19" name="Text Placeholder 2">
            <a:extLst>
              <a:ext uri="{FF2B5EF4-FFF2-40B4-BE49-F238E27FC236}">
                <a16:creationId xmlns:a16="http://schemas.microsoft.com/office/drawing/2014/main" id="{F9ED69DA-A055-904D-97E5-E7B7B7837F0B}"/>
              </a:ext>
            </a:extLst>
          </p:cNvPr>
          <p:cNvSpPr>
            <a:spLocks noGrp="1"/>
          </p:cNvSpPr>
          <p:nvPr>
            <p:ph type="body" sz="quarter" idx="19" hasCustomPrompt="1"/>
          </p:nvPr>
        </p:nvSpPr>
        <p:spPr>
          <a:xfrm>
            <a:off x="6477772" y="3224716"/>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6477000" y="3707879"/>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1" name="Text Placeholder 2">
            <a:extLst>
              <a:ext uri="{FF2B5EF4-FFF2-40B4-BE49-F238E27FC236}">
                <a16:creationId xmlns:a16="http://schemas.microsoft.com/office/drawing/2014/main" id="{81AEDC17-8929-5448-9FB3-04252A0C898F}"/>
              </a:ext>
            </a:extLst>
          </p:cNvPr>
          <p:cNvSpPr>
            <a:spLocks noGrp="1"/>
          </p:cNvSpPr>
          <p:nvPr>
            <p:ph type="body" sz="quarter" idx="21" hasCustomPrompt="1"/>
          </p:nvPr>
        </p:nvSpPr>
        <p:spPr>
          <a:xfrm>
            <a:off x="6477772" y="4778897"/>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6477000" y="5262060"/>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15" name="TextBox 14">
            <a:extLst>
              <a:ext uri="{FF2B5EF4-FFF2-40B4-BE49-F238E27FC236}">
                <a16:creationId xmlns:a16="http://schemas.microsoft.com/office/drawing/2014/main" id="{260E26D9-2641-334A-AD92-DC1F3C54D48B}"/>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smtClean="0">
                <a:solidFill>
                  <a:schemeClr val="tx2"/>
                </a:solidFill>
                <a:latin typeface="+mn-lt"/>
                <a:cs typeface="Arial" panose="020B0604020202020204" pitchFamily="34" charset="0"/>
              </a:rPr>
              <a:pPr algn="l"/>
              <a:t>‹#›</a:t>
            </a:fld>
            <a:endParaRPr lang="en-US" sz="800" dirty="0">
              <a:solidFill>
                <a:schemeClr val="tx2"/>
              </a:solidFill>
              <a:latin typeface="+mn-lt"/>
              <a:cs typeface="Arial" panose="020B0604020202020204" pitchFamily="34" charset="0"/>
            </a:endParaRPr>
          </a:p>
        </p:txBody>
      </p:sp>
      <p:pic>
        <p:nvPicPr>
          <p:cNvPr id="16" name="Graphic 15">
            <a:extLst>
              <a:ext uri="{FF2B5EF4-FFF2-40B4-BE49-F238E27FC236}">
                <a16:creationId xmlns:a16="http://schemas.microsoft.com/office/drawing/2014/main" id="{F31C6748-78F8-B247-B5A9-A542051819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7" name="Straight Connector 16">
            <a:extLst>
              <a:ext uri="{FF2B5EF4-FFF2-40B4-BE49-F238E27FC236}">
                <a16:creationId xmlns:a16="http://schemas.microsoft.com/office/drawing/2014/main" id="{FB2052A3-DC11-6347-9516-E5D26A9EA39F}"/>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9559B76-6643-3E48-A01D-C60753909A35}"/>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25" name="Text Placeholder 2">
            <a:extLst>
              <a:ext uri="{FF2B5EF4-FFF2-40B4-BE49-F238E27FC236}">
                <a16:creationId xmlns:a16="http://schemas.microsoft.com/office/drawing/2014/main" id="{65FCD7ED-C0E8-7044-A177-5CFB31A92A8F}"/>
              </a:ext>
            </a:extLst>
          </p:cNvPr>
          <p:cNvSpPr>
            <a:spLocks noGrp="1"/>
          </p:cNvSpPr>
          <p:nvPr>
            <p:ph type="body" sz="quarter" idx="14" hasCustomPrompt="1"/>
          </p:nvPr>
        </p:nvSpPr>
        <p:spPr>
          <a:xfrm>
            <a:off x="727107" y="5737333"/>
            <a:ext cx="4879010" cy="338268"/>
          </a:xfrm>
          <a:prstGeom prst="rect">
            <a:avLst/>
          </a:prstGeom>
        </p:spPr>
        <p:txBody>
          <a:bodyPr/>
          <a:lstStyle>
            <a:lvl1pPr marL="0" indent="0">
              <a:buNone/>
              <a:defRPr sz="1050">
                <a:solidFill>
                  <a:schemeClr val="tx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15252142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ight_Green-left-image-tex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0" y="0"/>
            <a:ext cx="5626100" cy="6858000"/>
          </a:xfrm>
          <a:prstGeom prst="rect">
            <a:avLst/>
          </a:prstGeom>
          <a:noFill/>
        </p:spPr>
        <p:txBody>
          <a:bodyPr anchor="ctr"/>
          <a:lstStyle>
            <a:lvl1pPr marL="0" indent="0" algn="ctr">
              <a:buNone/>
              <a:defRPr sz="1800" b="1" spc="300">
                <a:solidFill>
                  <a:schemeClr val="tx1"/>
                </a:solidFill>
                <a:latin typeface="+mj-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6477772" y="1134665"/>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6477000" y="2153698"/>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6477000" y="3707879"/>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6477000" y="5262060"/>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5" name="Text Placeholder 4">
            <a:extLst>
              <a:ext uri="{FF2B5EF4-FFF2-40B4-BE49-F238E27FC236}">
                <a16:creationId xmlns:a16="http://schemas.microsoft.com/office/drawing/2014/main" id="{9B30F3CF-4EEF-D347-9FE5-49A85F7EB156}"/>
              </a:ext>
            </a:extLst>
          </p:cNvPr>
          <p:cNvSpPr>
            <a:spLocks noGrp="1"/>
          </p:cNvSpPr>
          <p:nvPr>
            <p:ph type="body" sz="quarter" idx="23" hasCustomPrompt="1"/>
          </p:nvPr>
        </p:nvSpPr>
        <p:spPr>
          <a:xfrm>
            <a:off x="6477000" y="1692007"/>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7" name="Text Placeholder 4">
            <a:extLst>
              <a:ext uri="{FF2B5EF4-FFF2-40B4-BE49-F238E27FC236}">
                <a16:creationId xmlns:a16="http://schemas.microsoft.com/office/drawing/2014/main" id="{2F283675-AD5F-B647-820A-31DAD52666FE}"/>
              </a:ext>
            </a:extLst>
          </p:cNvPr>
          <p:cNvSpPr>
            <a:spLocks noGrp="1"/>
          </p:cNvSpPr>
          <p:nvPr>
            <p:ph type="body" sz="quarter" idx="24" hasCustomPrompt="1"/>
          </p:nvPr>
        </p:nvSpPr>
        <p:spPr>
          <a:xfrm>
            <a:off x="6477000" y="3219055"/>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8" name="Text Placeholder 4">
            <a:extLst>
              <a:ext uri="{FF2B5EF4-FFF2-40B4-BE49-F238E27FC236}">
                <a16:creationId xmlns:a16="http://schemas.microsoft.com/office/drawing/2014/main" id="{11481E6B-31B4-2744-B016-0434F9314B8D}"/>
              </a:ext>
            </a:extLst>
          </p:cNvPr>
          <p:cNvSpPr>
            <a:spLocks noGrp="1"/>
          </p:cNvSpPr>
          <p:nvPr>
            <p:ph type="body" sz="quarter" idx="25" hasCustomPrompt="1"/>
          </p:nvPr>
        </p:nvSpPr>
        <p:spPr>
          <a:xfrm>
            <a:off x="6477000" y="4773534"/>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3" name="TextBox 22">
            <a:extLst>
              <a:ext uri="{FF2B5EF4-FFF2-40B4-BE49-F238E27FC236}">
                <a16:creationId xmlns:a16="http://schemas.microsoft.com/office/drawing/2014/main" id="{0C0BA35B-17B6-DA43-996F-E3BDC7D17282}"/>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5" name="Graphic 24">
            <a:extLst>
              <a:ext uri="{FF2B5EF4-FFF2-40B4-BE49-F238E27FC236}">
                <a16:creationId xmlns:a16="http://schemas.microsoft.com/office/drawing/2014/main" id="{0EB4125C-708A-054A-8729-AF9894C614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6" name="Straight Connector 25">
            <a:extLst>
              <a:ext uri="{FF2B5EF4-FFF2-40B4-BE49-F238E27FC236}">
                <a16:creationId xmlns:a16="http://schemas.microsoft.com/office/drawing/2014/main" id="{2C6DC6A1-3AAD-AF48-8F82-26D86C9D1367}"/>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5C7699-027E-8547-ABBB-0BCA4DD8DB7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16" name="Text Placeholder 2">
            <a:extLst>
              <a:ext uri="{FF2B5EF4-FFF2-40B4-BE49-F238E27FC236}">
                <a16:creationId xmlns:a16="http://schemas.microsoft.com/office/drawing/2014/main" id="{A93B4D63-9925-B14D-B6BA-F50530B03A50}"/>
              </a:ext>
            </a:extLst>
          </p:cNvPr>
          <p:cNvSpPr>
            <a:spLocks noGrp="1"/>
          </p:cNvSpPr>
          <p:nvPr>
            <p:ph type="body" sz="quarter" idx="14" hasCustomPrompt="1"/>
          </p:nvPr>
        </p:nvSpPr>
        <p:spPr>
          <a:xfrm>
            <a:off x="727107" y="5737333"/>
            <a:ext cx="4879010" cy="338268"/>
          </a:xfrm>
          <a:prstGeom prst="rect">
            <a:avLst/>
          </a:prstGeom>
        </p:spPr>
        <p:txBody>
          <a:bodyPr/>
          <a:lstStyle>
            <a:lvl1pPr marL="0" indent="0">
              <a:buNone/>
              <a:defRPr sz="1050">
                <a:solidFill>
                  <a:schemeClr val="tx1"/>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828514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Light_Green-left-image-tex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6565900" y="877991"/>
            <a:ext cx="5626100" cy="4771802"/>
          </a:xfrm>
          <a:prstGeom prst="rect">
            <a:avLst/>
          </a:prstGeom>
          <a:noFill/>
        </p:spPr>
        <p:txBody>
          <a:bodyPr anchor="ctr"/>
          <a:lstStyle>
            <a:lvl1pPr marL="0" indent="0" algn="ctr">
              <a:buNone/>
              <a:defRPr sz="1800" b="1" spc="300">
                <a:solidFill>
                  <a:schemeClr val="tx1"/>
                </a:solidFill>
                <a:latin typeface="+mj-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615157"/>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583535" y="877991"/>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582763" y="1897024"/>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582763" y="3451205"/>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582763" y="5005386"/>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5" name="Text Placeholder 4">
            <a:extLst>
              <a:ext uri="{FF2B5EF4-FFF2-40B4-BE49-F238E27FC236}">
                <a16:creationId xmlns:a16="http://schemas.microsoft.com/office/drawing/2014/main" id="{9B30F3CF-4EEF-D347-9FE5-49A85F7EB156}"/>
              </a:ext>
            </a:extLst>
          </p:cNvPr>
          <p:cNvSpPr>
            <a:spLocks noGrp="1"/>
          </p:cNvSpPr>
          <p:nvPr>
            <p:ph type="body" sz="quarter" idx="23" hasCustomPrompt="1"/>
          </p:nvPr>
        </p:nvSpPr>
        <p:spPr>
          <a:xfrm>
            <a:off x="582763" y="1435333"/>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7" name="Text Placeholder 4">
            <a:extLst>
              <a:ext uri="{FF2B5EF4-FFF2-40B4-BE49-F238E27FC236}">
                <a16:creationId xmlns:a16="http://schemas.microsoft.com/office/drawing/2014/main" id="{2F283675-AD5F-B647-820A-31DAD52666FE}"/>
              </a:ext>
            </a:extLst>
          </p:cNvPr>
          <p:cNvSpPr>
            <a:spLocks noGrp="1"/>
          </p:cNvSpPr>
          <p:nvPr>
            <p:ph type="body" sz="quarter" idx="24" hasCustomPrompt="1"/>
          </p:nvPr>
        </p:nvSpPr>
        <p:spPr>
          <a:xfrm>
            <a:off x="582763" y="2962381"/>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8" name="Text Placeholder 4">
            <a:extLst>
              <a:ext uri="{FF2B5EF4-FFF2-40B4-BE49-F238E27FC236}">
                <a16:creationId xmlns:a16="http://schemas.microsoft.com/office/drawing/2014/main" id="{11481E6B-31B4-2744-B016-0434F9314B8D}"/>
              </a:ext>
            </a:extLst>
          </p:cNvPr>
          <p:cNvSpPr>
            <a:spLocks noGrp="1"/>
          </p:cNvSpPr>
          <p:nvPr>
            <p:ph type="body" sz="quarter" idx="25" hasCustomPrompt="1"/>
          </p:nvPr>
        </p:nvSpPr>
        <p:spPr>
          <a:xfrm>
            <a:off x="582763" y="4516860"/>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3" name="TextBox 22">
            <a:extLst>
              <a:ext uri="{FF2B5EF4-FFF2-40B4-BE49-F238E27FC236}">
                <a16:creationId xmlns:a16="http://schemas.microsoft.com/office/drawing/2014/main" id="{0C0BA35B-17B6-DA43-996F-E3BDC7D17282}"/>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cxnSp>
        <p:nvCxnSpPr>
          <p:cNvPr id="26" name="Straight Connector 25">
            <a:extLst>
              <a:ext uri="{FF2B5EF4-FFF2-40B4-BE49-F238E27FC236}">
                <a16:creationId xmlns:a16="http://schemas.microsoft.com/office/drawing/2014/main" id="{2C6DC6A1-3AAD-AF48-8F82-26D86C9D1367}"/>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5C7699-027E-8547-ABBB-0BCA4DD8DB7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pic>
        <p:nvPicPr>
          <p:cNvPr id="16" name="Graphic 15">
            <a:extLst>
              <a:ext uri="{FF2B5EF4-FFF2-40B4-BE49-F238E27FC236}">
                <a16:creationId xmlns:a16="http://schemas.microsoft.com/office/drawing/2014/main" id="{524467EE-A31E-D949-8CAB-6723501A45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sp>
        <p:nvSpPr>
          <p:cNvPr id="19" name="Text Placeholder 2">
            <a:extLst>
              <a:ext uri="{FF2B5EF4-FFF2-40B4-BE49-F238E27FC236}">
                <a16:creationId xmlns:a16="http://schemas.microsoft.com/office/drawing/2014/main" id="{4C45E892-9491-E04C-A80B-AE26EF96697D}"/>
              </a:ext>
            </a:extLst>
          </p:cNvPr>
          <p:cNvSpPr>
            <a:spLocks noGrp="1"/>
          </p:cNvSpPr>
          <p:nvPr>
            <p:ph type="body" sz="quarter" idx="14" hasCustomPrompt="1"/>
          </p:nvPr>
        </p:nvSpPr>
        <p:spPr>
          <a:xfrm>
            <a:off x="6565900" y="5737333"/>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9610360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Light_Green-Blank">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3EF18B-D7B4-EA47-AEF2-4AD6A74FCC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10" name="TextBox 9">
            <a:extLst>
              <a:ext uri="{FF2B5EF4-FFF2-40B4-BE49-F238E27FC236}">
                <a16:creationId xmlns:a16="http://schemas.microsoft.com/office/drawing/2014/main" id="{CAE6FEB6-8249-AD4C-B203-36726093553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3" name="Graphic 12">
            <a:extLst>
              <a:ext uri="{FF2B5EF4-FFF2-40B4-BE49-F238E27FC236}">
                <a16:creationId xmlns:a16="http://schemas.microsoft.com/office/drawing/2014/main" id="{742BA510-2870-1647-9976-B2B99BBEDE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277" y="6351158"/>
            <a:ext cx="359851" cy="321972"/>
          </a:xfrm>
          <a:prstGeom prst="rect">
            <a:avLst/>
          </a:prstGeom>
        </p:spPr>
      </p:pic>
      <p:cxnSp>
        <p:nvCxnSpPr>
          <p:cNvPr id="16" name="Straight Connector 15">
            <a:extLst>
              <a:ext uri="{FF2B5EF4-FFF2-40B4-BE49-F238E27FC236}">
                <a16:creationId xmlns:a16="http://schemas.microsoft.com/office/drawing/2014/main" id="{6415CA8F-4FF2-0D49-8E73-05DC7AD114DD}"/>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6C1D93-F34C-2949-A6BF-0890EF4AC441}"/>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8" name="Text Placeholder 2">
            <a:extLst>
              <a:ext uri="{FF2B5EF4-FFF2-40B4-BE49-F238E27FC236}">
                <a16:creationId xmlns:a16="http://schemas.microsoft.com/office/drawing/2014/main" id="{19BEE1A2-568B-6C47-A162-8E229D6D97AB}"/>
              </a:ext>
            </a:extLst>
          </p:cNvPr>
          <p:cNvSpPr>
            <a:spLocks noGrp="1"/>
          </p:cNvSpPr>
          <p:nvPr>
            <p:ph type="body" sz="quarter" idx="11" hasCustomPrompt="1"/>
          </p:nvPr>
        </p:nvSpPr>
        <p:spPr>
          <a:xfrm>
            <a:off x="680807" y="1738565"/>
            <a:ext cx="11011049"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60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p:txBody>
      </p:sp>
      <p:pic>
        <p:nvPicPr>
          <p:cNvPr id="9" name="Picture 8">
            <a:extLst>
              <a:ext uri="{FF2B5EF4-FFF2-40B4-BE49-F238E27FC236}">
                <a16:creationId xmlns:a16="http://schemas.microsoft.com/office/drawing/2014/main" id="{157D88BC-1751-714F-88A9-F992670EDE33}"/>
              </a:ext>
            </a:extLst>
          </p:cNvPr>
          <p:cNvPicPr>
            <a:picLocks noChangeAspect="1"/>
          </p:cNvPicPr>
          <p:nvPr userDrawn="1"/>
        </p:nvPicPr>
        <p:blipFill>
          <a:blip r:embed="rId5"/>
          <a:stretch>
            <a:fillRect/>
          </a:stretch>
        </p:blipFill>
        <p:spPr>
          <a:xfrm>
            <a:off x="10688832" y="6351158"/>
            <a:ext cx="816792" cy="321972"/>
          </a:xfrm>
          <a:prstGeom prst="rect">
            <a:avLst/>
          </a:prstGeom>
        </p:spPr>
      </p:pic>
    </p:spTree>
    <p:extLst>
      <p:ext uri="{BB962C8B-B14F-4D97-AF65-F5344CB8AC3E}">
        <p14:creationId xmlns:p14="http://schemas.microsoft.com/office/powerpoint/2010/main" val="3973362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Light_Green-left-image-text">
    <p:bg>
      <p:bgPr>
        <a:solidFill>
          <a:schemeClr val="tx2"/>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4728E45-A0EC-054B-9341-7BD178E642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6565900" y="877991"/>
            <a:ext cx="5626100" cy="4771802"/>
          </a:xfrm>
          <a:prstGeom prst="rect">
            <a:avLst/>
          </a:prstGeom>
          <a:noFill/>
        </p:spPr>
        <p:txBody>
          <a:bodyPr anchor="ctr"/>
          <a:lstStyle>
            <a:lvl1pPr marL="0" indent="0" algn="ctr">
              <a:buNone/>
              <a:defRPr sz="1800" b="1" spc="300">
                <a:solidFill>
                  <a:schemeClr val="tx1"/>
                </a:solidFill>
                <a:latin typeface="+mj-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615157"/>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583535" y="877991"/>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582763" y="1897024"/>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582763" y="3451205"/>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582763" y="5005386"/>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5" name="Text Placeholder 4">
            <a:extLst>
              <a:ext uri="{FF2B5EF4-FFF2-40B4-BE49-F238E27FC236}">
                <a16:creationId xmlns:a16="http://schemas.microsoft.com/office/drawing/2014/main" id="{9B30F3CF-4EEF-D347-9FE5-49A85F7EB156}"/>
              </a:ext>
            </a:extLst>
          </p:cNvPr>
          <p:cNvSpPr>
            <a:spLocks noGrp="1"/>
          </p:cNvSpPr>
          <p:nvPr>
            <p:ph type="body" sz="quarter" idx="23" hasCustomPrompt="1"/>
          </p:nvPr>
        </p:nvSpPr>
        <p:spPr>
          <a:xfrm>
            <a:off x="582763" y="1435333"/>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7" name="Text Placeholder 4">
            <a:extLst>
              <a:ext uri="{FF2B5EF4-FFF2-40B4-BE49-F238E27FC236}">
                <a16:creationId xmlns:a16="http://schemas.microsoft.com/office/drawing/2014/main" id="{2F283675-AD5F-B647-820A-31DAD52666FE}"/>
              </a:ext>
            </a:extLst>
          </p:cNvPr>
          <p:cNvSpPr>
            <a:spLocks noGrp="1"/>
          </p:cNvSpPr>
          <p:nvPr>
            <p:ph type="body" sz="quarter" idx="24" hasCustomPrompt="1"/>
          </p:nvPr>
        </p:nvSpPr>
        <p:spPr>
          <a:xfrm>
            <a:off x="582763" y="2962381"/>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8" name="Text Placeholder 4">
            <a:extLst>
              <a:ext uri="{FF2B5EF4-FFF2-40B4-BE49-F238E27FC236}">
                <a16:creationId xmlns:a16="http://schemas.microsoft.com/office/drawing/2014/main" id="{11481E6B-31B4-2744-B016-0434F9314B8D}"/>
              </a:ext>
            </a:extLst>
          </p:cNvPr>
          <p:cNvSpPr>
            <a:spLocks noGrp="1"/>
          </p:cNvSpPr>
          <p:nvPr>
            <p:ph type="body" sz="quarter" idx="25" hasCustomPrompt="1"/>
          </p:nvPr>
        </p:nvSpPr>
        <p:spPr>
          <a:xfrm>
            <a:off x="582763" y="4516860"/>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3" name="TextBox 22">
            <a:extLst>
              <a:ext uri="{FF2B5EF4-FFF2-40B4-BE49-F238E27FC236}">
                <a16:creationId xmlns:a16="http://schemas.microsoft.com/office/drawing/2014/main" id="{0C0BA35B-17B6-DA43-996F-E3BDC7D17282}"/>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cxnSp>
        <p:nvCxnSpPr>
          <p:cNvPr id="26" name="Straight Connector 25">
            <a:extLst>
              <a:ext uri="{FF2B5EF4-FFF2-40B4-BE49-F238E27FC236}">
                <a16:creationId xmlns:a16="http://schemas.microsoft.com/office/drawing/2014/main" id="{2C6DC6A1-3AAD-AF48-8F82-26D86C9D1367}"/>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5C7699-027E-8547-ABBB-0BCA4DD8DB7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pic>
        <p:nvPicPr>
          <p:cNvPr id="16" name="Graphic 15">
            <a:extLst>
              <a:ext uri="{FF2B5EF4-FFF2-40B4-BE49-F238E27FC236}">
                <a16:creationId xmlns:a16="http://schemas.microsoft.com/office/drawing/2014/main" id="{524467EE-A31E-D949-8CAB-6723501A45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277" y="6351158"/>
            <a:ext cx="359851" cy="321972"/>
          </a:xfrm>
          <a:prstGeom prst="rect">
            <a:avLst/>
          </a:prstGeom>
        </p:spPr>
      </p:pic>
      <p:sp>
        <p:nvSpPr>
          <p:cNvPr id="19" name="Text Placeholder 2">
            <a:extLst>
              <a:ext uri="{FF2B5EF4-FFF2-40B4-BE49-F238E27FC236}">
                <a16:creationId xmlns:a16="http://schemas.microsoft.com/office/drawing/2014/main" id="{4C45E892-9491-E04C-A80B-AE26EF96697D}"/>
              </a:ext>
            </a:extLst>
          </p:cNvPr>
          <p:cNvSpPr>
            <a:spLocks noGrp="1"/>
          </p:cNvSpPr>
          <p:nvPr>
            <p:ph type="body" sz="quarter" idx="14" hasCustomPrompt="1"/>
          </p:nvPr>
        </p:nvSpPr>
        <p:spPr>
          <a:xfrm>
            <a:off x="6565900" y="5737333"/>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pic>
        <p:nvPicPr>
          <p:cNvPr id="25" name="Picture 24">
            <a:extLst>
              <a:ext uri="{FF2B5EF4-FFF2-40B4-BE49-F238E27FC236}">
                <a16:creationId xmlns:a16="http://schemas.microsoft.com/office/drawing/2014/main" id="{28C41717-0E16-4F45-B73D-D052BD15F18F}"/>
              </a:ext>
            </a:extLst>
          </p:cNvPr>
          <p:cNvPicPr>
            <a:picLocks noChangeAspect="1"/>
          </p:cNvPicPr>
          <p:nvPr userDrawn="1"/>
        </p:nvPicPr>
        <p:blipFill>
          <a:blip r:embed="rId5"/>
          <a:stretch>
            <a:fillRect/>
          </a:stretch>
        </p:blipFill>
        <p:spPr>
          <a:xfrm>
            <a:off x="10688832" y="6351158"/>
            <a:ext cx="816792" cy="321972"/>
          </a:xfrm>
          <a:prstGeom prst="rect">
            <a:avLst/>
          </a:prstGeom>
        </p:spPr>
      </p:pic>
    </p:spTree>
    <p:extLst>
      <p:ext uri="{BB962C8B-B14F-4D97-AF65-F5344CB8AC3E}">
        <p14:creationId xmlns:p14="http://schemas.microsoft.com/office/powerpoint/2010/main" val="6474097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ark_Green-Chart">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6477772" y="1383963"/>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rgbClr val="86DAFE"/>
                </a:solidFill>
                <a:latin typeface="+mn-lt"/>
                <a:ea typeface="+mn-ea"/>
                <a:cs typeface="Arial" panose="020B0604020202020204" pitchFamily="34" charset="0"/>
              </a:defRPr>
            </a:lvl1pPr>
          </a:lstStyle>
          <a:p>
            <a:pPr lvl="0"/>
            <a:r>
              <a:rPr lang="en-US" dirty="0"/>
              <a:t>CONDIMENTUM ETIAM TORTOR</a:t>
            </a:r>
          </a:p>
        </p:txBody>
      </p:sp>
      <p:sp>
        <p:nvSpPr>
          <p:cNvPr id="23" name="Text Placeholder 2">
            <a:extLst>
              <a:ext uri="{FF2B5EF4-FFF2-40B4-BE49-F238E27FC236}">
                <a16:creationId xmlns:a16="http://schemas.microsoft.com/office/drawing/2014/main" id="{9601501C-80F0-764E-8B35-7AFEAEFE6C3D}"/>
              </a:ext>
            </a:extLst>
          </p:cNvPr>
          <p:cNvSpPr>
            <a:spLocks noGrp="1"/>
          </p:cNvSpPr>
          <p:nvPr>
            <p:ph type="body" sz="quarter" idx="11" hasCustomPrompt="1"/>
          </p:nvPr>
        </p:nvSpPr>
        <p:spPr>
          <a:xfrm>
            <a:off x="6477772" y="1849365"/>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Verdana" panose="020B0604030504040204" pitchFamily="34" charset="0"/>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6477000" y="2413256"/>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19" name="Text Placeholder 2">
            <a:extLst>
              <a:ext uri="{FF2B5EF4-FFF2-40B4-BE49-F238E27FC236}">
                <a16:creationId xmlns:a16="http://schemas.microsoft.com/office/drawing/2014/main" id="{F9ED69DA-A055-904D-97E5-E7B7B7837F0B}"/>
              </a:ext>
            </a:extLst>
          </p:cNvPr>
          <p:cNvSpPr>
            <a:spLocks noGrp="1"/>
          </p:cNvSpPr>
          <p:nvPr>
            <p:ph type="body" sz="quarter" idx="19" hasCustomPrompt="1"/>
          </p:nvPr>
        </p:nvSpPr>
        <p:spPr>
          <a:xfrm>
            <a:off x="6477772" y="3273766"/>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6477000" y="3837657"/>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21" name="Text Placeholder 2">
            <a:extLst>
              <a:ext uri="{FF2B5EF4-FFF2-40B4-BE49-F238E27FC236}">
                <a16:creationId xmlns:a16="http://schemas.microsoft.com/office/drawing/2014/main" id="{81AEDC17-8929-5448-9FB3-04252A0C898F}"/>
              </a:ext>
            </a:extLst>
          </p:cNvPr>
          <p:cNvSpPr>
            <a:spLocks noGrp="1"/>
          </p:cNvSpPr>
          <p:nvPr>
            <p:ph type="body" sz="quarter" idx="21" hasCustomPrompt="1"/>
          </p:nvPr>
        </p:nvSpPr>
        <p:spPr>
          <a:xfrm>
            <a:off x="6477772" y="4698167"/>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6477000" y="5262060"/>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5" name="Chart Placeholder 4">
            <a:extLst>
              <a:ext uri="{FF2B5EF4-FFF2-40B4-BE49-F238E27FC236}">
                <a16:creationId xmlns:a16="http://schemas.microsoft.com/office/drawing/2014/main" id="{1C92A899-7CB3-BF45-BF93-71D9F9AE9C39}"/>
              </a:ext>
            </a:extLst>
          </p:cNvPr>
          <p:cNvSpPr>
            <a:spLocks noGrp="1"/>
          </p:cNvSpPr>
          <p:nvPr>
            <p:ph type="chart" sz="quarter" idx="23" hasCustomPrompt="1"/>
          </p:nvPr>
        </p:nvSpPr>
        <p:spPr>
          <a:xfrm>
            <a:off x="680807" y="1383963"/>
            <a:ext cx="4945293" cy="4522503"/>
          </a:xfrm>
          <a:prstGeom prst="rect">
            <a:avLst/>
          </a:prstGeom>
        </p:spPr>
        <p:txBody>
          <a:bodyPr anchor="ctr"/>
          <a:lstStyle>
            <a:lvl1pPr marL="0" indent="0" algn="ctr">
              <a:buNone/>
              <a:defRPr sz="1800" b="1" spc="300">
                <a:solidFill>
                  <a:schemeClr val="bg1"/>
                </a:solidFill>
                <a:latin typeface="+mj-lt"/>
                <a:cs typeface="Arial" panose="020B0604020202020204" pitchFamily="34" charset="0"/>
              </a:defRPr>
            </a:lvl1pPr>
          </a:lstStyle>
          <a:p>
            <a:r>
              <a:rPr lang="en-US" dirty="0"/>
              <a:t>CHART GOES HERE</a:t>
            </a:r>
          </a:p>
        </p:txBody>
      </p:sp>
      <p:sp>
        <p:nvSpPr>
          <p:cNvPr id="15" name="Text Placeholder 1">
            <a:extLst>
              <a:ext uri="{FF2B5EF4-FFF2-40B4-BE49-F238E27FC236}">
                <a16:creationId xmlns:a16="http://schemas.microsoft.com/office/drawing/2014/main" id="{F4DF5791-70AC-364E-A511-81543E2DEFF8}"/>
              </a:ext>
            </a:extLst>
          </p:cNvPr>
          <p:cNvSpPr>
            <a:spLocks noGrp="1"/>
          </p:cNvSpPr>
          <p:nvPr>
            <p:ph type="body" sz="quarter" idx="24"/>
          </p:nvPr>
        </p:nvSpPr>
        <p:spPr>
          <a:xfrm>
            <a:off x="680807" y="506842"/>
            <a:ext cx="10812083" cy="424732"/>
          </a:xfrm>
          <a:prstGeom prst="rect">
            <a:avLst/>
          </a:prstGeom>
        </p:spPr>
        <p:txBody>
          <a:bodyPr/>
          <a:lstStyle>
            <a:lvl1pPr marL="0" indent="0">
              <a:buNone/>
              <a:defRPr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6" name="TextBox 15">
            <a:extLst>
              <a:ext uri="{FF2B5EF4-FFF2-40B4-BE49-F238E27FC236}">
                <a16:creationId xmlns:a16="http://schemas.microsoft.com/office/drawing/2014/main" id="{29DDA275-F5CB-2E4F-8B26-686CD6A7CB5E}"/>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7" name="Graphic 16">
            <a:extLst>
              <a:ext uri="{FF2B5EF4-FFF2-40B4-BE49-F238E27FC236}">
                <a16:creationId xmlns:a16="http://schemas.microsoft.com/office/drawing/2014/main" id="{4E4BF710-0D7E-0A4D-859D-9D5AE89C45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8" name="Straight Connector 17">
            <a:extLst>
              <a:ext uri="{FF2B5EF4-FFF2-40B4-BE49-F238E27FC236}">
                <a16:creationId xmlns:a16="http://schemas.microsoft.com/office/drawing/2014/main" id="{C6291338-13E6-CB4C-ADC6-D20F3E6A85B1}"/>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D4B28F4-971C-B84D-A396-98B47C81151A}"/>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9929120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Light_Green-left-image-tex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6565900" y="877991"/>
            <a:ext cx="5626100" cy="4771802"/>
          </a:xfrm>
          <a:prstGeom prst="rect">
            <a:avLst/>
          </a:prstGeom>
          <a:noFill/>
        </p:spPr>
        <p:txBody>
          <a:bodyPr anchor="ctr"/>
          <a:lstStyle>
            <a:lvl1pPr marL="0" indent="0" algn="ctr">
              <a:buNone/>
              <a:defRPr sz="1800" b="1" spc="300">
                <a:solidFill>
                  <a:schemeClr val="tx1"/>
                </a:solidFill>
                <a:latin typeface="+mj-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615157"/>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583535" y="877991"/>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rgbClr val="86DAFE"/>
                </a:solidFill>
                <a:latin typeface="+mn-lt"/>
                <a:ea typeface="+mn-ea"/>
                <a:cs typeface="Arial" panose="020B0604020202020204" pitchFamily="34" charset="0"/>
              </a:defRPr>
            </a:lvl1pPr>
          </a:lstStyle>
          <a:p>
            <a:pPr lvl="0"/>
            <a:r>
              <a:rPr lang="en-US" dirty="0"/>
              <a:t>CONDIMENTUM ETIAM TORTOR</a:t>
            </a: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582763" y="1897024"/>
            <a:ext cx="5015890" cy="862865"/>
          </a:xfrm>
          <a:prstGeom prst="rect">
            <a:avLst/>
          </a:prstGeom>
        </p:spPr>
        <p:txBody>
          <a:bodyPr wrap="square" lIns="0" tIns="0" rIns="0" bIns="0">
            <a:spAutoFit/>
          </a:bodyPr>
          <a:lstStyle>
            <a:lvl1pPr marL="0" indent="0">
              <a:lnSpc>
                <a:spcPct val="120000"/>
              </a:lnSpc>
              <a:buNone/>
              <a:defRPr sz="1200">
                <a:solidFill>
                  <a:schemeClr val="tx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582763" y="3451205"/>
            <a:ext cx="5015890" cy="862865"/>
          </a:xfrm>
          <a:prstGeom prst="rect">
            <a:avLst/>
          </a:prstGeom>
        </p:spPr>
        <p:txBody>
          <a:bodyPr wrap="square" lIns="0" tIns="0" rIns="0" bIns="0">
            <a:spAutoFit/>
          </a:bodyPr>
          <a:lstStyle>
            <a:lvl1pPr marL="0" indent="0">
              <a:lnSpc>
                <a:spcPct val="120000"/>
              </a:lnSpc>
              <a:buNone/>
              <a:defRPr sz="1200">
                <a:solidFill>
                  <a:schemeClr val="tx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582763" y="5005386"/>
            <a:ext cx="5015890" cy="862865"/>
          </a:xfrm>
          <a:prstGeom prst="rect">
            <a:avLst/>
          </a:prstGeom>
        </p:spPr>
        <p:txBody>
          <a:bodyPr wrap="square" lIns="0" tIns="0" rIns="0" bIns="0">
            <a:spAutoFit/>
          </a:bodyPr>
          <a:lstStyle>
            <a:lvl1pPr marL="0" indent="0">
              <a:lnSpc>
                <a:spcPct val="120000"/>
              </a:lnSpc>
              <a:buNone/>
              <a:defRPr sz="1200">
                <a:solidFill>
                  <a:schemeClr val="tx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5" name="Text Placeholder 4">
            <a:extLst>
              <a:ext uri="{FF2B5EF4-FFF2-40B4-BE49-F238E27FC236}">
                <a16:creationId xmlns:a16="http://schemas.microsoft.com/office/drawing/2014/main" id="{9B30F3CF-4EEF-D347-9FE5-49A85F7EB156}"/>
              </a:ext>
            </a:extLst>
          </p:cNvPr>
          <p:cNvSpPr>
            <a:spLocks noGrp="1"/>
          </p:cNvSpPr>
          <p:nvPr>
            <p:ph type="body" sz="quarter" idx="23" hasCustomPrompt="1"/>
          </p:nvPr>
        </p:nvSpPr>
        <p:spPr>
          <a:xfrm>
            <a:off x="582763" y="1435333"/>
            <a:ext cx="5015890" cy="293688"/>
          </a:xfrm>
          <a:prstGeom prst="rect">
            <a:avLst/>
          </a:prstGeom>
        </p:spPr>
        <p:txBody>
          <a:bodyPr lIns="0" tIns="0" rIns="0" bIns="0"/>
          <a:lstStyle>
            <a:lvl1pPr marL="0" indent="0">
              <a:buNone/>
              <a:defRPr sz="2000" b="1">
                <a:solidFill>
                  <a:schemeClr val="tx2"/>
                </a:solidFill>
                <a:latin typeface="+mn-lt"/>
                <a:cs typeface="Arial" panose="020B0604020202020204" pitchFamily="34" charset="0"/>
              </a:defRPr>
            </a:lvl1pPr>
          </a:lstStyle>
          <a:p>
            <a:pPr lvl="0"/>
            <a:r>
              <a:rPr lang="en-US" dirty="0"/>
              <a:t>Lorem Ipsum Dolor Sit</a:t>
            </a:r>
          </a:p>
        </p:txBody>
      </p:sp>
      <p:sp>
        <p:nvSpPr>
          <p:cNvPr id="17" name="Text Placeholder 4">
            <a:extLst>
              <a:ext uri="{FF2B5EF4-FFF2-40B4-BE49-F238E27FC236}">
                <a16:creationId xmlns:a16="http://schemas.microsoft.com/office/drawing/2014/main" id="{2F283675-AD5F-B647-820A-31DAD52666FE}"/>
              </a:ext>
            </a:extLst>
          </p:cNvPr>
          <p:cNvSpPr>
            <a:spLocks noGrp="1"/>
          </p:cNvSpPr>
          <p:nvPr>
            <p:ph type="body" sz="quarter" idx="24" hasCustomPrompt="1"/>
          </p:nvPr>
        </p:nvSpPr>
        <p:spPr>
          <a:xfrm>
            <a:off x="582763" y="2962381"/>
            <a:ext cx="5015890" cy="293688"/>
          </a:xfrm>
          <a:prstGeom prst="rect">
            <a:avLst/>
          </a:prstGeom>
        </p:spPr>
        <p:txBody>
          <a:bodyPr lIns="0" tIns="0" rIns="0" bIns="0"/>
          <a:lstStyle>
            <a:lvl1pPr marL="0" indent="0">
              <a:buNone/>
              <a:defRPr sz="2000" b="1">
                <a:solidFill>
                  <a:schemeClr val="tx2"/>
                </a:solidFill>
                <a:latin typeface="+mn-lt"/>
                <a:cs typeface="Arial" panose="020B0604020202020204" pitchFamily="34" charset="0"/>
              </a:defRPr>
            </a:lvl1pPr>
          </a:lstStyle>
          <a:p>
            <a:pPr lvl="0"/>
            <a:r>
              <a:rPr lang="en-US" dirty="0"/>
              <a:t>Lorem Ipsum Dolor Sit</a:t>
            </a:r>
          </a:p>
        </p:txBody>
      </p:sp>
      <p:sp>
        <p:nvSpPr>
          <p:cNvPr id="18" name="Text Placeholder 4">
            <a:extLst>
              <a:ext uri="{FF2B5EF4-FFF2-40B4-BE49-F238E27FC236}">
                <a16:creationId xmlns:a16="http://schemas.microsoft.com/office/drawing/2014/main" id="{11481E6B-31B4-2744-B016-0434F9314B8D}"/>
              </a:ext>
            </a:extLst>
          </p:cNvPr>
          <p:cNvSpPr>
            <a:spLocks noGrp="1"/>
          </p:cNvSpPr>
          <p:nvPr>
            <p:ph type="body" sz="quarter" idx="25" hasCustomPrompt="1"/>
          </p:nvPr>
        </p:nvSpPr>
        <p:spPr>
          <a:xfrm>
            <a:off x="582763" y="4516860"/>
            <a:ext cx="5015890" cy="347105"/>
          </a:xfrm>
          <a:prstGeom prst="rect">
            <a:avLst/>
          </a:prstGeom>
        </p:spPr>
        <p:txBody>
          <a:bodyPr lIns="0" tIns="0" rIns="0" bIns="0"/>
          <a:lstStyle>
            <a:lvl1pPr marL="0" indent="0">
              <a:buNone/>
              <a:defRPr sz="2000" b="1">
                <a:solidFill>
                  <a:schemeClr val="tx2"/>
                </a:solidFill>
                <a:latin typeface="+mn-lt"/>
                <a:cs typeface="Arial" panose="020B0604020202020204" pitchFamily="34" charset="0"/>
              </a:defRPr>
            </a:lvl1pPr>
          </a:lstStyle>
          <a:p>
            <a:pPr lvl="0"/>
            <a:r>
              <a:rPr lang="en-US" dirty="0"/>
              <a:t>Lorem Ipsum Dolor Sit</a:t>
            </a:r>
          </a:p>
        </p:txBody>
      </p:sp>
      <p:sp>
        <p:nvSpPr>
          <p:cNvPr id="19" name="TextBox 18">
            <a:extLst>
              <a:ext uri="{FF2B5EF4-FFF2-40B4-BE49-F238E27FC236}">
                <a16:creationId xmlns:a16="http://schemas.microsoft.com/office/drawing/2014/main" id="{04422F2E-AECD-8E45-89BD-A2283119C0CF}"/>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21" name="Graphic 20">
            <a:extLst>
              <a:ext uri="{FF2B5EF4-FFF2-40B4-BE49-F238E27FC236}">
                <a16:creationId xmlns:a16="http://schemas.microsoft.com/office/drawing/2014/main" id="{28CD30B6-D2C7-C444-8F11-E8632070CE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8" name="Straight Connector 27">
            <a:extLst>
              <a:ext uri="{FF2B5EF4-FFF2-40B4-BE49-F238E27FC236}">
                <a16:creationId xmlns:a16="http://schemas.microsoft.com/office/drawing/2014/main" id="{2F9BFD77-BB57-9441-901E-70145B7399BD}"/>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BAAB753-7D4D-F347-828C-421D3358CDBD}"/>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2234452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ark_Green-Table">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able Placeholder 2">
            <a:extLst>
              <a:ext uri="{FF2B5EF4-FFF2-40B4-BE49-F238E27FC236}">
                <a16:creationId xmlns:a16="http://schemas.microsoft.com/office/drawing/2014/main" id="{8A12B7A2-2CC5-3648-9984-EE669D89852F}"/>
              </a:ext>
            </a:extLst>
          </p:cNvPr>
          <p:cNvSpPr>
            <a:spLocks noGrp="1"/>
          </p:cNvSpPr>
          <p:nvPr>
            <p:ph type="tbl" sz="quarter" idx="23" hasCustomPrompt="1"/>
          </p:nvPr>
        </p:nvSpPr>
        <p:spPr>
          <a:xfrm>
            <a:off x="680807" y="1367640"/>
            <a:ext cx="5131031" cy="4538828"/>
          </a:xfrm>
          <a:prstGeom prst="rect">
            <a:avLst/>
          </a:prstGeom>
        </p:spPr>
        <p:txBody>
          <a:bodyPr anchor="ctr"/>
          <a:lstStyle>
            <a:lvl1pPr marL="0" indent="0" algn="ctr">
              <a:buNone/>
              <a:defRPr sz="1400" b="1" spc="300">
                <a:solidFill>
                  <a:schemeClr val="bg1"/>
                </a:solidFill>
              </a:defRPr>
            </a:lvl1pPr>
          </a:lstStyle>
          <a:p>
            <a:r>
              <a:rPr lang="en-US" dirty="0"/>
              <a:t> TABLE GOES HERE</a:t>
            </a:r>
          </a:p>
        </p:txBody>
      </p:sp>
      <p:sp>
        <p:nvSpPr>
          <p:cNvPr id="15" name="Text Placeholder 2">
            <a:extLst>
              <a:ext uri="{FF2B5EF4-FFF2-40B4-BE49-F238E27FC236}">
                <a16:creationId xmlns:a16="http://schemas.microsoft.com/office/drawing/2014/main" id="{E15EEB21-3D63-4A44-B864-8D951476B8E5}"/>
              </a:ext>
            </a:extLst>
          </p:cNvPr>
          <p:cNvSpPr>
            <a:spLocks noGrp="1"/>
          </p:cNvSpPr>
          <p:nvPr>
            <p:ph type="body" sz="quarter" idx="10" hasCustomPrompt="1"/>
          </p:nvPr>
        </p:nvSpPr>
        <p:spPr>
          <a:xfrm>
            <a:off x="6477772" y="1383963"/>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rgbClr val="86DAFE"/>
                </a:solidFill>
                <a:latin typeface="+mn-lt"/>
                <a:ea typeface="+mn-ea"/>
                <a:cs typeface="Arial" panose="020B0604020202020204" pitchFamily="34" charset="0"/>
              </a:defRPr>
            </a:lvl1pPr>
          </a:lstStyle>
          <a:p>
            <a:pPr lvl="0"/>
            <a:r>
              <a:rPr lang="en-US" dirty="0"/>
              <a:t>CONDIMENTUM ETIAM TORTOR</a:t>
            </a:r>
          </a:p>
        </p:txBody>
      </p:sp>
      <p:sp>
        <p:nvSpPr>
          <p:cNvPr id="16" name="Text Placeholder 2">
            <a:extLst>
              <a:ext uri="{FF2B5EF4-FFF2-40B4-BE49-F238E27FC236}">
                <a16:creationId xmlns:a16="http://schemas.microsoft.com/office/drawing/2014/main" id="{04E57A30-3383-9346-B6F8-A3E5730C20A1}"/>
              </a:ext>
            </a:extLst>
          </p:cNvPr>
          <p:cNvSpPr>
            <a:spLocks noGrp="1"/>
          </p:cNvSpPr>
          <p:nvPr>
            <p:ph type="body" sz="quarter" idx="11" hasCustomPrompt="1"/>
          </p:nvPr>
        </p:nvSpPr>
        <p:spPr>
          <a:xfrm>
            <a:off x="6477772" y="1849365"/>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17" name="Text Placeholder 3">
            <a:extLst>
              <a:ext uri="{FF2B5EF4-FFF2-40B4-BE49-F238E27FC236}">
                <a16:creationId xmlns:a16="http://schemas.microsoft.com/office/drawing/2014/main" id="{491A3C94-04B4-6A4C-A841-A6F8447DB215}"/>
              </a:ext>
            </a:extLst>
          </p:cNvPr>
          <p:cNvSpPr>
            <a:spLocks noGrp="1"/>
          </p:cNvSpPr>
          <p:nvPr>
            <p:ph type="body" sz="quarter" idx="18" hasCustomPrompt="1"/>
          </p:nvPr>
        </p:nvSpPr>
        <p:spPr>
          <a:xfrm>
            <a:off x="6477000" y="2413256"/>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18" name="Text Placeholder 2">
            <a:extLst>
              <a:ext uri="{FF2B5EF4-FFF2-40B4-BE49-F238E27FC236}">
                <a16:creationId xmlns:a16="http://schemas.microsoft.com/office/drawing/2014/main" id="{DED150A8-FE83-B641-A6A3-554DA0C8D786}"/>
              </a:ext>
            </a:extLst>
          </p:cNvPr>
          <p:cNvSpPr>
            <a:spLocks noGrp="1"/>
          </p:cNvSpPr>
          <p:nvPr>
            <p:ph type="body" sz="quarter" idx="19" hasCustomPrompt="1"/>
          </p:nvPr>
        </p:nvSpPr>
        <p:spPr>
          <a:xfrm>
            <a:off x="6477772" y="3273766"/>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5" name="Text Placeholder 3">
            <a:extLst>
              <a:ext uri="{FF2B5EF4-FFF2-40B4-BE49-F238E27FC236}">
                <a16:creationId xmlns:a16="http://schemas.microsoft.com/office/drawing/2014/main" id="{CFAC1365-0672-5646-92EF-F54EE2FFB116}"/>
              </a:ext>
            </a:extLst>
          </p:cNvPr>
          <p:cNvSpPr>
            <a:spLocks noGrp="1"/>
          </p:cNvSpPr>
          <p:nvPr>
            <p:ph type="body" sz="quarter" idx="20" hasCustomPrompt="1"/>
          </p:nvPr>
        </p:nvSpPr>
        <p:spPr>
          <a:xfrm>
            <a:off x="6477000" y="3837657"/>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26" name="Text Placeholder 2">
            <a:extLst>
              <a:ext uri="{FF2B5EF4-FFF2-40B4-BE49-F238E27FC236}">
                <a16:creationId xmlns:a16="http://schemas.microsoft.com/office/drawing/2014/main" id="{F26EE3C9-7F01-1944-A662-85CE0EDCC7C1}"/>
              </a:ext>
            </a:extLst>
          </p:cNvPr>
          <p:cNvSpPr>
            <a:spLocks noGrp="1"/>
          </p:cNvSpPr>
          <p:nvPr>
            <p:ph type="body" sz="quarter" idx="21" hasCustomPrompt="1"/>
          </p:nvPr>
        </p:nvSpPr>
        <p:spPr>
          <a:xfrm>
            <a:off x="6477772" y="4698167"/>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7" name="Text Placeholder 3">
            <a:extLst>
              <a:ext uri="{FF2B5EF4-FFF2-40B4-BE49-F238E27FC236}">
                <a16:creationId xmlns:a16="http://schemas.microsoft.com/office/drawing/2014/main" id="{AAB7D53B-2268-7647-BDDF-4ECB2C9050ED}"/>
              </a:ext>
            </a:extLst>
          </p:cNvPr>
          <p:cNvSpPr>
            <a:spLocks noGrp="1"/>
          </p:cNvSpPr>
          <p:nvPr>
            <p:ph type="body" sz="quarter" idx="22" hasCustomPrompt="1"/>
          </p:nvPr>
        </p:nvSpPr>
        <p:spPr>
          <a:xfrm>
            <a:off x="6477000" y="5262060"/>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28" name="Text Placeholder 1">
            <a:extLst>
              <a:ext uri="{FF2B5EF4-FFF2-40B4-BE49-F238E27FC236}">
                <a16:creationId xmlns:a16="http://schemas.microsoft.com/office/drawing/2014/main" id="{29D4933B-11CD-6C4C-89FF-385117729629}"/>
              </a:ext>
            </a:extLst>
          </p:cNvPr>
          <p:cNvSpPr>
            <a:spLocks noGrp="1"/>
          </p:cNvSpPr>
          <p:nvPr>
            <p:ph type="body" sz="quarter" idx="24"/>
          </p:nvPr>
        </p:nvSpPr>
        <p:spPr>
          <a:xfrm>
            <a:off x="680807" y="506842"/>
            <a:ext cx="10812083" cy="424732"/>
          </a:xfrm>
          <a:prstGeom prst="rect">
            <a:avLst/>
          </a:prstGeom>
        </p:spPr>
        <p:txBody>
          <a:bodyPr/>
          <a:lstStyle>
            <a:lvl1pPr marL="0" indent="0">
              <a:buNone/>
              <a:defRPr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9" name="TextBox 18">
            <a:extLst>
              <a:ext uri="{FF2B5EF4-FFF2-40B4-BE49-F238E27FC236}">
                <a16:creationId xmlns:a16="http://schemas.microsoft.com/office/drawing/2014/main" id="{6FE8E6CD-8B38-504A-8AA8-495768FA3EB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20" name="Graphic 19">
            <a:extLst>
              <a:ext uri="{FF2B5EF4-FFF2-40B4-BE49-F238E27FC236}">
                <a16:creationId xmlns:a16="http://schemas.microsoft.com/office/drawing/2014/main" id="{AB5807DD-335B-C54E-80D0-46854EB9A3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1" name="Straight Connector 20">
            <a:extLst>
              <a:ext uri="{FF2B5EF4-FFF2-40B4-BE49-F238E27FC236}">
                <a16:creationId xmlns:a16="http://schemas.microsoft.com/office/drawing/2014/main" id="{546C5B29-A5AD-F74D-A5D8-6FA393F00A5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22CDF16-6799-4644-8935-468014674BC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2716007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3-Cover Slid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06F7A-CB20-8543-B2F7-B51456CDA8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3416320"/>
          </a:xfrm>
          <a:prstGeom prst="rect">
            <a:avLst/>
          </a:prstGeom>
        </p:spPr>
        <p:txBody>
          <a:bodyPr wrap="square" anchor="t" anchorCtr="0">
            <a:spAutoFit/>
          </a:bodyPr>
          <a:lstStyle>
            <a:lvl1pPr algn="l">
              <a:lnSpc>
                <a:spcPct val="100000"/>
              </a:lnSpc>
              <a:defRPr sz="5400" b="1" i="0">
                <a:solidFill>
                  <a:schemeClr val="tx2"/>
                </a:solidFill>
                <a:latin typeface="+mn-lt"/>
                <a:ea typeface="Verdana" panose="020B0604030504040204" pitchFamily="34" charset="0"/>
                <a:cs typeface="Verdana" panose="020B0604030504040204" pitchFamily="34" charset="0"/>
              </a:defRPr>
            </a:lvl1pPr>
          </a:lstStyle>
          <a:p>
            <a:r>
              <a:rPr lang="en-US" dirty="0"/>
              <a:t>Midwest</a:t>
            </a:r>
            <a:br>
              <a:rPr lang="en-US" dirty="0"/>
            </a:br>
            <a:r>
              <a:rPr lang="en-US" dirty="0"/>
              <a:t>Early</a:t>
            </a:r>
            <a:br>
              <a:rPr lang="en-US" dirty="0"/>
            </a:br>
            <a:r>
              <a:rPr lang="en-US" dirty="0"/>
              <a:t>Recovery</a:t>
            </a:r>
            <a:br>
              <a:rPr lang="en-US" dirty="0"/>
            </a:br>
            <a:r>
              <a:rPr lang="en-US" dirty="0"/>
              <a:t>Fund</a:t>
            </a:r>
          </a:p>
        </p:txBody>
      </p:sp>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6436660" y="5882152"/>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CENTER FOR DISASTER PHILANTHROPY</a:t>
            </a:r>
          </a:p>
        </p:txBody>
      </p:sp>
      <p:sp>
        <p:nvSpPr>
          <p:cNvPr id="9" name="Text Placeholder 2">
            <a:extLst>
              <a:ext uri="{FF2B5EF4-FFF2-40B4-BE49-F238E27FC236}">
                <a16:creationId xmlns:a16="http://schemas.microsoft.com/office/drawing/2014/main" id="{4C769A60-64AE-984D-9CC9-CBF0A28AD5D6}"/>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tx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pic>
        <p:nvPicPr>
          <p:cNvPr id="17" name="Picture 16">
            <a:extLst>
              <a:ext uri="{FF2B5EF4-FFF2-40B4-BE49-F238E27FC236}">
                <a16:creationId xmlns:a16="http://schemas.microsoft.com/office/drawing/2014/main" id="{691644BB-6403-1247-A286-E0B69E2E1FBF}"/>
              </a:ext>
            </a:extLst>
          </p:cNvPr>
          <p:cNvPicPr>
            <a:picLocks noChangeAspect="1"/>
          </p:cNvPicPr>
          <p:nvPr userDrawn="1"/>
        </p:nvPicPr>
        <p:blipFill>
          <a:blip r:embed="rId3"/>
          <a:stretch>
            <a:fillRect/>
          </a:stretch>
        </p:blipFill>
        <p:spPr>
          <a:xfrm>
            <a:off x="1011809" y="5644029"/>
            <a:ext cx="1850154" cy="729314"/>
          </a:xfrm>
          <a:prstGeom prst="rect">
            <a:avLst/>
          </a:prstGeom>
        </p:spPr>
      </p:pic>
      <p:pic>
        <p:nvPicPr>
          <p:cNvPr id="8" name="Graphic 7">
            <a:extLst>
              <a:ext uri="{FF2B5EF4-FFF2-40B4-BE49-F238E27FC236}">
                <a16:creationId xmlns:a16="http://schemas.microsoft.com/office/drawing/2014/main" id="{503E8BAA-5514-0D47-8567-322526A358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2794" y="5638981"/>
            <a:ext cx="813536" cy="727901"/>
          </a:xfrm>
          <a:prstGeom prst="rect">
            <a:avLst/>
          </a:prstGeom>
        </p:spPr>
      </p:pic>
    </p:spTree>
    <p:extLst>
      <p:ext uri="{BB962C8B-B14F-4D97-AF65-F5344CB8AC3E}">
        <p14:creationId xmlns:p14="http://schemas.microsoft.com/office/powerpoint/2010/main" val="26953333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ight_Green-Chart">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5" name="Chart Placeholder 4">
            <a:extLst>
              <a:ext uri="{FF2B5EF4-FFF2-40B4-BE49-F238E27FC236}">
                <a16:creationId xmlns:a16="http://schemas.microsoft.com/office/drawing/2014/main" id="{1C92A899-7CB3-BF45-BF93-71D9F9AE9C39}"/>
              </a:ext>
            </a:extLst>
          </p:cNvPr>
          <p:cNvSpPr>
            <a:spLocks noGrp="1"/>
          </p:cNvSpPr>
          <p:nvPr>
            <p:ph type="chart" sz="quarter" idx="23" hasCustomPrompt="1"/>
          </p:nvPr>
        </p:nvSpPr>
        <p:spPr>
          <a:xfrm>
            <a:off x="680807" y="1383963"/>
            <a:ext cx="4854823" cy="4522504"/>
          </a:xfrm>
          <a:prstGeom prst="rect">
            <a:avLst/>
          </a:prstGeom>
        </p:spPr>
        <p:txBody>
          <a:bodyPr anchor="ctr"/>
          <a:lstStyle>
            <a:lvl1pPr marL="0" indent="0" algn="ctr">
              <a:buNone/>
              <a:defRPr sz="1800" b="1" spc="300">
                <a:solidFill>
                  <a:schemeClr val="bg1"/>
                </a:solidFill>
                <a:latin typeface="+mj-lt"/>
                <a:cs typeface="Arial" panose="020B0604020202020204" pitchFamily="34" charset="0"/>
              </a:defRPr>
            </a:lvl1pPr>
          </a:lstStyle>
          <a:p>
            <a:r>
              <a:rPr lang="en-US" dirty="0"/>
              <a:t>CHART GOES HERE</a:t>
            </a:r>
          </a:p>
        </p:txBody>
      </p:sp>
      <p:sp>
        <p:nvSpPr>
          <p:cNvPr id="16" name="Text Placeholder 3">
            <a:extLst>
              <a:ext uri="{FF2B5EF4-FFF2-40B4-BE49-F238E27FC236}">
                <a16:creationId xmlns:a16="http://schemas.microsoft.com/office/drawing/2014/main" id="{89537504-4AA9-8A41-8767-BB56E507D9F2}"/>
              </a:ext>
            </a:extLst>
          </p:cNvPr>
          <p:cNvSpPr>
            <a:spLocks noGrp="1"/>
          </p:cNvSpPr>
          <p:nvPr>
            <p:ph type="body" sz="quarter" idx="18" hasCustomPrompt="1"/>
          </p:nvPr>
        </p:nvSpPr>
        <p:spPr>
          <a:xfrm>
            <a:off x="6477000" y="2395452"/>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17" name="Text Placeholder 3">
            <a:extLst>
              <a:ext uri="{FF2B5EF4-FFF2-40B4-BE49-F238E27FC236}">
                <a16:creationId xmlns:a16="http://schemas.microsoft.com/office/drawing/2014/main" id="{E7F49EB2-5C13-7940-B0C7-A1F871427C21}"/>
              </a:ext>
            </a:extLst>
          </p:cNvPr>
          <p:cNvSpPr>
            <a:spLocks noGrp="1"/>
          </p:cNvSpPr>
          <p:nvPr>
            <p:ph type="body" sz="quarter" idx="20" hasCustomPrompt="1"/>
          </p:nvPr>
        </p:nvSpPr>
        <p:spPr>
          <a:xfrm>
            <a:off x="6477000" y="3802049"/>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18" name="Text Placeholder 3">
            <a:extLst>
              <a:ext uri="{FF2B5EF4-FFF2-40B4-BE49-F238E27FC236}">
                <a16:creationId xmlns:a16="http://schemas.microsoft.com/office/drawing/2014/main" id="{266E7AD4-0320-FC42-BFFD-4507FA9831AB}"/>
              </a:ext>
            </a:extLst>
          </p:cNvPr>
          <p:cNvSpPr>
            <a:spLocks noGrp="1"/>
          </p:cNvSpPr>
          <p:nvPr>
            <p:ph type="body" sz="quarter" idx="22" hasCustomPrompt="1"/>
          </p:nvPr>
        </p:nvSpPr>
        <p:spPr>
          <a:xfrm>
            <a:off x="6477000" y="5262060"/>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25" name="Text Placeholder 4">
            <a:extLst>
              <a:ext uri="{FF2B5EF4-FFF2-40B4-BE49-F238E27FC236}">
                <a16:creationId xmlns:a16="http://schemas.microsoft.com/office/drawing/2014/main" id="{BC0F3E6A-22CA-0548-9D25-5A6B1AFC3998}"/>
              </a:ext>
            </a:extLst>
          </p:cNvPr>
          <p:cNvSpPr>
            <a:spLocks noGrp="1"/>
          </p:cNvSpPr>
          <p:nvPr>
            <p:ph type="body" sz="quarter" idx="24" hasCustomPrompt="1"/>
          </p:nvPr>
        </p:nvSpPr>
        <p:spPr>
          <a:xfrm>
            <a:off x="6477000" y="1867513"/>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6" name="Text Placeholder 4">
            <a:extLst>
              <a:ext uri="{FF2B5EF4-FFF2-40B4-BE49-F238E27FC236}">
                <a16:creationId xmlns:a16="http://schemas.microsoft.com/office/drawing/2014/main" id="{1B702C9E-CC87-B642-AED6-C11F9888533E}"/>
              </a:ext>
            </a:extLst>
          </p:cNvPr>
          <p:cNvSpPr>
            <a:spLocks noGrp="1"/>
          </p:cNvSpPr>
          <p:nvPr>
            <p:ph type="body" sz="quarter" idx="25" hasCustomPrompt="1"/>
          </p:nvPr>
        </p:nvSpPr>
        <p:spPr>
          <a:xfrm>
            <a:off x="6477000" y="3274110"/>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7" name="Text Placeholder 4">
            <a:extLst>
              <a:ext uri="{FF2B5EF4-FFF2-40B4-BE49-F238E27FC236}">
                <a16:creationId xmlns:a16="http://schemas.microsoft.com/office/drawing/2014/main" id="{EE41BDA9-1B35-5B4B-9077-B46BE0C96617}"/>
              </a:ext>
            </a:extLst>
          </p:cNvPr>
          <p:cNvSpPr>
            <a:spLocks noGrp="1"/>
          </p:cNvSpPr>
          <p:nvPr>
            <p:ph type="body" sz="quarter" idx="26" hasCustomPrompt="1"/>
          </p:nvPr>
        </p:nvSpPr>
        <p:spPr>
          <a:xfrm>
            <a:off x="6477000" y="4680706"/>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8" name="Text Placeholder 1">
            <a:extLst>
              <a:ext uri="{FF2B5EF4-FFF2-40B4-BE49-F238E27FC236}">
                <a16:creationId xmlns:a16="http://schemas.microsoft.com/office/drawing/2014/main" id="{1DEC1276-4676-FB48-AB9F-C0FAA54CDC0A}"/>
              </a:ext>
            </a:extLst>
          </p:cNvPr>
          <p:cNvSpPr>
            <a:spLocks noGrp="1"/>
          </p:cNvSpPr>
          <p:nvPr>
            <p:ph type="body" sz="quarter" idx="27"/>
          </p:nvPr>
        </p:nvSpPr>
        <p:spPr>
          <a:xfrm>
            <a:off x="680807" y="506842"/>
            <a:ext cx="10812083" cy="424732"/>
          </a:xfrm>
          <a:prstGeom prst="rect">
            <a:avLst/>
          </a:prstGeom>
        </p:spPr>
        <p:txBody>
          <a:bodyPr/>
          <a:lstStyle>
            <a:lvl1pPr marL="0" indent="0">
              <a:buNone/>
              <a:defRPr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9" name="Text Placeholder 2">
            <a:extLst>
              <a:ext uri="{FF2B5EF4-FFF2-40B4-BE49-F238E27FC236}">
                <a16:creationId xmlns:a16="http://schemas.microsoft.com/office/drawing/2014/main" id="{2D18CB7F-3D40-6E41-8BD6-585D71BE8879}"/>
              </a:ext>
            </a:extLst>
          </p:cNvPr>
          <p:cNvSpPr>
            <a:spLocks noGrp="1"/>
          </p:cNvSpPr>
          <p:nvPr>
            <p:ph type="body" sz="quarter" idx="10" hasCustomPrompt="1"/>
          </p:nvPr>
        </p:nvSpPr>
        <p:spPr>
          <a:xfrm>
            <a:off x="6477772" y="1383963"/>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20" name="TextBox 19">
            <a:extLst>
              <a:ext uri="{FF2B5EF4-FFF2-40B4-BE49-F238E27FC236}">
                <a16:creationId xmlns:a16="http://schemas.microsoft.com/office/drawing/2014/main" id="{4FB17651-D131-8140-8FD0-3D298F09B6E1}"/>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1" name="Graphic 20">
            <a:extLst>
              <a:ext uri="{FF2B5EF4-FFF2-40B4-BE49-F238E27FC236}">
                <a16:creationId xmlns:a16="http://schemas.microsoft.com/office/drawing/2014/main" id="{B9ED1E7B-B15F-684C-8110-246CCF5445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2" name="Straight Connector 21">
            <a:extLst>
              <a:ext uri="{FF2B5EF4-FFF2-40B4-BE49-F238E27FC236}">
                <a16:creationId xmlns:a16="http://schemas.microsoft.com/office/drawing/2014/main" id="{E8F00CF7-C187-C749-8DFC-171430B7D5EC}"/>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2834047-1B61-2B4F-934D-7C5870E4A97E}"/>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7757119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ight_Green-Table">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able Placeholder 2">
            <a:extLst>
              <a:ext uri="{FF2B5EF4-FFF2-40B4-BE49-F238E27FC236}">
                <a16:creationId xmlns:a16="http://schemas.microsoft.com/office/drawing/2014/main" id="{8A12B7A2-2CC5-3648-9984-EE669D89852F}"/>
              </a:ext>
            </a:extLst>
          </p:cNvPr>
          <p:cNvSpPr>
            <a:spLocks noGrp="1"/>
          </p:cNvSpPr>
          <p:nvPr>
            <p:ph type="tbl" sz="quarter" idx="23" hasCustomPrompt="1"/>
          </p:nvPr>
        </p:nvSpPr>
        <p:spPr>
          <a:xfrm>
            <a:off x="680807" y="1453767"/>
            <a:ext cx="4905389" cy="4455095"/>
          </a:xfrm>
          <a:prstGeom prst="rect">
            <a:avLst/>
          </a:prstGeom>
        </p:spPr>
        <p:txBody>
          <a:bodyPr anchor="ctr"/>
          <a:lstStyle>
            <a:lvl1pPr marL="0" indent="0" algn="ctr">
              <a:buNone/>
              <a:defRPr sz="1400" b="1" spc="300">
                <a:solidFill>
                  <a:schemeClr val="bg1"/>
                </a:solidFill>
                <a:latin typeface="+mn-lt"/>
              </a:defRPr>
            </a:lvl1pPr>
          </a:lstStyle>
          <a:p>
            <a:r>
              <a:rPr lang="en-US" dirty="0"/>
              <a:t> TABLE GOES HERE</a:t>
            </a:r>
          </a:p>
        </p:txBody>
      </p:sp>
      <p:sp>
        <p:nvSpPr>
          <p:cNvPr id="28" name="Text Placeholder 3">
            <a:extLst>
              <a:ext uri="{FF2B5EF4-FFF2-40B4-BE49-F238E27FC236}">
                <a16:creationId xmlns:a16="http://schemas.microsoft.com/office/drawing/2014/main" id="{80D3B1E8-D2EC-8F4D-86C3-0F8FAE39381E}"/>
              </a:ext>
            </a:extLst>
          </p:cNvPr>
          <p:cNvSpPr>
            <a:spLocks noGrp="1"/>
          </p:cNvSpPr>
          <p:nvPr>
            <p:ph type="body" sz="quarter" idx="18" hasCustomPrompt="1"/>
          </p:nvPr>
        </p:nvSpPr>
        <p:spPr>
          <a:xfrm>
            <a:off x="6477000" y="2441988"/>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9" name="Text Placeholder 3">
            <a:extLst>
              <a:ext uri="{FF2B5EF4-FFF2-40B4-BE49-F238E27FC236}">
                <a16:creationId xmlns:a16="http://schemas.microsoft.com/office/drawing/2014/main" id="{7325C915-D2E9-4F4C-86A0-040198B73245}"/>
              </a:ext>
            </a:extLst>
          </p:cNvPr>
          <p:cNvSpPr>
            <a:spLocks noGrp="1"/>
          </p:cNvSpPr>
          <p:nvPr>
            <p:ph type="body" sz="quarter" idx="20" hasCustomPrompt="1"/>
          </p:nvPr>
        </p:nvSpPr>
        <p:spPr>
          <a:xfrm>
            <a:off x="6477000" y="3825317"/>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30" name="Text Placeholder 3">
            <a:extLst>
              <a:ext uri="{FF2B5EF4-FFF2-40B4-BE49-F238E27FC236}">
                <a16:creationId xmlns:a16="http://schemas.microsoft.com/office/drawing/2014/main" id="{8A03E372-39E3-644D-92AD-214CDB511678}"/>
              </a:ext>
            </a:extLst>
          </p:cNvPr>
          <p:cNvSpPr>
            <a:spLocks noGrp="1"/>
          </p:cNvSpPr>
          <p:nvPr>
            <p:ph type="body" sz="quarter" idx="22" hasCustomPrompt="1"/>
          </p:nvPr>
        </p:nvSpPr>
        <p:spPr>
          <a:xfrm>
            <a:off x="6477000" y="5262060"/>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31" name="Text Placeholder 4">
            <a:extLst>
              <a:ext uri="{FF2B5EF4-FFF2-40B4-BE49-F238E27FC236}">
                <a16:creationId xmlns:a16="http://schemas.microsoft.com/office/drawing/2014/main" id="{7AD38C9A-FAFA-E44E-ADC5-0185D7E8EB7E}"/>
              </a:ext>
            </a:extLst>
          </p:cNvPr>
          <p:cNvSpPr>
            <a:spLocks noGrp="1"/>
          </p:cNvSpPr>
          <p:nvPr>
            <p:ph type="body" sz="quarter" idx="24" hasCustomPrompt="1"/>
          </p:nvPr>
        </p:nvSpPr>
        <p:spPr>
          <a:xfrm>
            <a:off x="6477000" y="1925683"/>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32" name="Text Placeholder 4">
            <a:extLst>
              <a:ext uri="{FF2B5EF4-FFF2-40B4-BE49-F238E27FC236}">
                <a16:creationId xmlns:a16="http://schemas.microsoft.com/office/drawing/2014/main" id="{03AD2C31-3D62-2A40-ACFC-44D1902C4086}"/>
              </a:ext>
            </a:extLst>
          </p:cNvPr>
          <p:cNvSpPr>
            <a:spLocks noGrp="1"/>
          </p:cNvSpPr>
          <p:nvPr>
            <p:ph type="body" sz="quarter" idx="25" hasCustomPrompt="1"/>
          </p:nvPr>
        </p:nvSpPr>
        <p:spPr>
          <a:xfrm>
            <a:off x="6477000" y="3309012"/>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33" name="Text Placeholder 4">
            <a:extLst>
              <a:ext uri="{FF2B5EF4-FFF2-40B4-BE49-F238E27FC236}">
                <a16:creationId xmlns:a16="http://schemas.microsoft.com/office/drawing/2014/main" id="{DD800D55-0859-F049-BF85-069FB9BE7C63}"/>
              </a:ext>
            </a:extLst>
          </p:cNvPr>
          <p:cNvSpPr>
            <a:spLocks noGrp="1"/>
          </p:cNvSpPr>
          <p:nvPr>
            <p:ph type="body" sz="quarter" idx="26" hasCustomPrompt="1"/>
          </p:nvPr>
        </p:nvSpPr>
        <p:spPr>
          <a:xfrm>
            <a:off x="6477000" y="4692341"/>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34" name="Text Placeholder 1">
            <a:extLst>
              <a:ext uri="{FF2B5EF4-FFF2-40B4-BE49-F238E27FC236}">
                <a16:creationId xmlns:a16="http://schemas.microsoft.com/office/drawing/2014/main" id="{5D10E47D-4A37-9542-8EF8-0261D434B2ED}"/>
              </a:ext>
            </a:extLst>
          </p:cNvPr>
          <p:cNvSpPr>
            <a:spLocks noGrp="1"/>
          </p:cNvSpPr>
          <p:nvPr>
            <p:ph type="body" sz="quarter" idx="27"/>
          </p:nvPr>
        </p:nvSpPr>
        <p:spPr>
          <a:xfrm>
            <a:off x="680807" y="506842"/>
            <a:ext cx="10812083"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35" name="Text Placeholder 2">
            <a:extLst>
              <a:ext uri="{FF2B5EF4-FFF2-40B4-BE49-F238E27FC236}">
                <a16:creationId xmlns:a16="http://schemas.microsoft.com/office/drawing/2014/main" id="{41194CA7-92AF-2041-AEAD-A247C1D4AC24}"/>
              </a:ext>
            </a:extLst>
          </p:cNvPr>
          <p:cNvSpPr>
            <a:spLocks noGrp="1"/>
          </p:cNvSpPr>
          <p:nvPr>
            <p:ph type="body" sz="quarter" idx="10" hasCustomPrompt="1"/>
          </p:nvPr>
        </p:nvSpPr>
        <p:spPr>
          <a:xfrm>
            <a:off x="6477772" y="1453767"/>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18" name="TextBox 17">
            <a:extLst>
              <a:ext uri="{FF2B5EF4-FFF2-40B4-BE49-F238E27FC236}">
                <a16:creationId xmlns:a16="http://schemas.microsoft.com/office/drawing/2014/main" id="{A65D2D9F-011A-9D41-9C56-B99E5D57A246}"/>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9" name="Graphic 18">
            <a:extLst>
              <a:ext uri="{FF2B5EF4-FFF2-40B4-BE49-F238E27FC236}">
                <a16:creationId xmlns:a16="http://schemas.microsoft.com/office/drawing/2014/main" id="{1B817EB9-0972-CB4D-AF68-BACFC031C9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0" name="Straight Connector 19">
            <a:extLst>
              <a:ext uri="{FF2B5EF4-FFF2-40B4-BE49-F238E27FC236}">
                <a16:creationId xmlns:a16="http://schemas.microsoft.com/office/drawing/2014/main" id="{8C2776B5-0C87-F449-9C96-511258657660}"/>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3FFCD0C-7426-E841-9228-4F0D84DE093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8398522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ark_Green-3-icon-list-right-image">
    <p:bg>
      <p:bgPr>
        <a:solidFill>
          <a:schemeClr val="bg2"/>
        </a:soli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EEC2319B-6284-DB4E-B9A5-A48BB256E6C9}"/>
              </a:ext>
            </a:extLst>
          </p:cNvPr>
          <p:cNvSpPr>
            <a:spLocks noGrp="1"/>
          </p:cNvSpPr>
          <p:nvPr>
            <p:ph type="pic" sz="quarter" idx="18"/>
          </p:nvPr>
        </p:nvSpPr>
        <p:spPr>
          <a:xfrm>
            <a:off x="5668370" y="70776"/>
            <a:ext cx="6523629" cy="6789737"/>
          </a:xfrm>
          <a:custGeom>
            <a:avLst/>
            <a:gdLst>
              <a:gd name="connsiteX0" fmla="*/ 0 w 6516687"/>
              <a:gd name="connsiteY0" fmla="*/ 0 h 6786562"/>
              <a:gd name="connsiteX1" fmla="*/ 6516687 w 6516687"/>
              <a:gd name="connsiteY1" fmla="*/ 0 h 6786562"/>
              <a:gd name="connsiteX2" fmla="*/ 6516687 w 6516687"/>
              <a:gd name="connsiteY2" fmla="*/ 6786562 h 6786562"/>
              <a:gd name="connsiteX3" fmla="*/ 0 w 6516687"/>
              <a:gd name="connsiteY3" fmla="*/ 6786562 h 6786562"/>
              <a:gd name="connsiteX4" fmla="*/ 0 w 6516687"/>
              <a:gd name="connsiteY4" fmla="*/ 5799137 h 6786562"/>
              <a:gd name="connsiteX5" fmla="*/ 5852626 w 6516687"/>
              <a:gd name="connsiteY5" fmla="*/ 5799137 h 6786562"/>
              <a:gd name="connsiteX6" fmla="*/ 5852626 w 6516687"/>
              <a:gd name="connsiteY6" fmla="*/ 3181350 h 6786562"/>
              <a:gd name="connsiteX7" fmla="*/ 0 w 6516687"/>
              <a:gd name="connsiteY7" fmla="*/ 3181350 h 6786562"/>
              <a:gd name="connsiteX0" fmla="*/ 0 w 6516687"/>
              <a:gd name="connsiteY0" fmla="*/ 0 h 6786562"/>
              <a:gd name="connsiteX1" fmla="*/ 6516687 w 6516687"/>
              <a:gd name="connsiteY1" fmla="*/ 0 h 6786562"/>
              <a:gd name="connsiteX2" fmla="*/ 6516687 w 6516687"/>
              <a:gd name="connsiteY2" fmla="*/ 6786562 h 6786562"/>
              <a:gd name="connsiteX3" fmla="*/ 0 w 6516687"/>
              <a:gd name="connsiteY3" fmla="*/ 6786562 h 6786562"/>
              <a:gd name="connsiteX4" fmla="*/ 0 w 6516687"/>
              <a:gd name="connsiteY4" fmla="*/ 5799137 h 6786562"/>
              <a:gd name="connsiteX5" fmla="*/ 5852626 w 6516687"/>
              <a:gd name="connsiteY5" fmla="*/ 5799137 h 6786562"/>
              <a:gd name="connsiteX6" fmla="*/ 5796259 w 6516687"/>
              <a:gd name="connsiteY6" fmla="*/ 3162561 h 6786562"/>
              <a:gd name="connsiteX7" fmla="*/ 0 w 6516687"/>
              <a:gd name="connsiteY7" fmla="*/ 3181350 h 6786562"/>
              <a:gd name="connsiteX8" fmla="*/ 0 w 6516687"/>
              <a:gd name="connsiteY8" fmla="*/ 0 h 6786562"/>
              <a:gd name="connsiteX0" fmla="*/ 0 w 6516687"/>
              <a:gd name="connsiteY0" fmla="*/ 0 h 6786562"/>
              <a:gd name="connsiteX1" fmla="*/ 6516687 w 6516687"/>
              <a:gd name="connsiteY1" fmla="*/ 0 h 6786562"/>
              <a:gd name="connsiteX2" fmla="*/ 6516687 w 6516687"/>
              <a:gd name="connsiteY2" fmla="*/ 6786562 h 6786562"/>
              <a:gd name="connsiteX3" fmla="*/ 0 w 6516687"/>
              <a:gd name="connsiteY3" fmla="*/ 6786562 h 6786562"/>
              <a:gd name="connsiteX4" fmla="*/ 0 w 6516687"/>
              <a:gd name="connsiteY4" fmla="*/ 5799137 h 6786562"/>
              <a:gd name="connsiteX5" fmla="*/ 5852626 w 6516687"/>
              <a:gd name="connsiteY5" fmla="*/ 5799137 h 6786562"/>
              <a:gd name="connsiteX6" fmla="*/ 5796259 w 6516687"/>
              <a:gd name="connsiteY6" fmla="*/ 3162561 h 6786562"/>
              <a:gd name="connsiteX7" fmla="*/ 0 w 6516687"/>
              <a:gd name="connsiteY7" fmla="*/ 3162561 h 6786562"/>
              <a:gd name="connsiteX8" fmla="*/ 0 w 6516687"/>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858889 w 6522950"/>
              <a:gd name="connsiteY5" fmla="*/ 5799137 h 6786562"/>
              <a:gd name="connsiteX6" fmla="*/ 5802522 w 6522950"/>
              <a:gd name="connsiteY6" fmla="*/ 3162561 h 6786562"/>
              <a:gd name="connsiteX7" fmla="*/ 6263 w 6522950"/>
              <a:gd name="connsiteY7" fmla="*/ 3162561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796259 w 6522950"/>
              <a:gd name="connsiteY5" fmla="*/ 5792874 h 6786562"/>
              <a:gd name="connsiteX6" fmla="*/ 5802522 w 6522950"/>
              <a:gd name="connsiteY6" fmla="*/ 3162561 h 6786562"/>
              <a:gd name="connsiteX7" fmla="*/ 6263 w 6522950"/>
              <a:gd name="connsiteY7" fmla="*/ 3162561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796259 w 6522950"/>
              <a:gd name="connsiteY5" fmla="*/ 5792874 h 6786562"/>
              <a:gd name="connsiteX6" fmla="*/ 5802522 w 6522950"/>
              <a:gd name="connsiteY6" fmla="*/ 3162561 h 6786562"/>
              <a:gd name="connsiteX7" fmla="*/ 6263 w 6522950"/>
              <a:gd name="connsiteY7" fmla="*/ 3172086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796259 w 6522950"/>
              <a:gd name="connsiteY5" fmla="*/ 5792874 h 6786562"/>
              <a:gd name="connsiteX6" fmla="*/ 5792997 w 6522950"/>
              <a:gd name="connsiteY6" fmla="*/ 3172086 h 6786562"/>
              <a:gd name="connsiteX7" fmla="*/ 6263 w 6522950"/>
              <a:gd name="connsiteY7" fmla="*/ 3172086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796259 w 6522950"/>
              <a:gd name="connsiteY5" fmla="*/ 5792874 h 6786562"/>
              <a:gd name="connsiteX6" fmla="*/ 5792997 w 6522950"/>
              <a:gd name="connsiteY6" fmla="*/ 3172086 h 6786562"/>
              <a:gd name="connsiteX7" fmla="*/ 3088 w 6522950"/>
              <a:gd name="connsiteY7" fmla="*/ 3175261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86524 h 6786562"/>
              <a:gd name="connsiteX5" fmla="*/ 5796259 w 6522950"/>
              <a:gd name="connsiteY5" fmla="*/ 5792874 h 6786562"/>
              <a:gd name="connsiteX6" fmla="*/ 5792997 w 6522950"/>
              <a:gd name="connsiteY6" fmla="*/ 3172086 h 6786562"/>
              <a:gd name="connsiteX7" fmla="*/ 3088 w 6522950"/>
              <a:gd name="connsiteY7" fmla="*/ 3175261 h 6786562"/>
              <a:gd name="connsiteX8" fmla="*/ 6263 w 6522950"/>
              <a:gd name="connsiteY8" fmla="*/ 0 h 6786562"/>
              <a:gd name="connsiteX0" fmla="*/ 6942 w 6523629"/>
              <a:gd name="connsiteY0" fmla="*/ 0 h 6789737"/>
              <a:gd name="connsiteX1" fmla="*/ 6523629 w 6523629"/>
              <a:gd name="connsiteY1" fmla="*/ 0 h 6789737"/>
              <a:gd name="connsiteX2" fmla="*/ 6523629 w 6523629"/>
              <a:gd name="connsiteY2" fmla="*/ 6786562 h 6789737"/>
              <a:gd name="connsiteX3" fmla="*/ 592 w 6523629"/>
              <a:gd name="connsiteY3" fmla="*/ 6789737 h 6789737"/>
              <a:gd name="connsiteX4" fmla="*/ 679 w 6523629"/>
              <a:gd name="connsiteY4" fmla="*/ 5786524 h 6789737"/>
              <a:gd name="connsiteX5" fmla="*/ 5796938 w 6523629"/>
              <a:gd name="connsiteY5" fmla="*/ 5792874 h 6789737"/>
              <a:gd name="connsiteX6" fmla="*/ 5793676 w 6523629"/>
              <a:gd name="connsiteY6" fmla="*/ 3172086 h 6789737"/>
              <a:gd name="connsiteX7" fmla="*/ 3767 w 6523629"/>
              <a:gd name="connsiteY7" fmla="*/ 3175261 h 6789737"/>
              <a:gd name="connsiteX8" fmla="*/ 6942 w 6523629"/>
              <a:gd name="connsiteY8" fmla="*/ 0 h 6789737"/>
              <a:gd name="connsiteX0" fmla="*/ 6942 w 6523629"/>
              <a:gd name="connsiteY0" fmla="*/ 0 h 6789737"/>
              <a:gd name="connsiteX1" fmla="*/ 6523629 w 6523629"/>
              <a:gd name="connsiteY1" fmla="*/ 0 h 6789737"/>
              <a:gd name="connsiteX2" fmla="*/ 6523629 w 6523629"/>
              <a:gd name="connsiteY2" fmla="*/ 6786562 h 6789737"/>
              <a:gd name="connsiteX3" fmla="*/ 592 w 6523629"/>
              <a:gd name="connsiteY3" fmla="*/ 6789737 h 6789737"/>
              <a:gd name="connsiteX4" fmla="*/ 679 w 6523629"/>
              <a:gd name="connsiteY4" fmla="*/ 5786524 h 6789737"/>
              <a:gd name="connsiteX5" fmla="*/ 5793763 w 6523629"/>
              <a:gd name="connsiteY5" fmla="*/ 5786524 h 6789737"/>
              <a:gd name="connsiteX6" fmla="*/ 5793676 w 6523629"/>
              <a:gd name="connsiteY6" fmla="*/ 3172086 h 6789737"/>
              <a:gd name="connsiteX7" fmla="*/ 3767 w 6523629"/>
              <a:gd name="connsiteY7" fmla="*/ 3175261 h 6789737"/>
              <a:gd name="connsiteX8" fmla="*/ 6942 w 6523629"/>
              <a:gd name="connsiteY8" fmla="*/ 0 h 6789737"/>
              <a:gd name="connsiteX0" fmla="*/ 6942 w 6523629"/>
              <a:gd name="connsiteY0" fmla="*/ 0 h 6789737"/>
              <a:gd name="connsiteX1" fmla="*/ 6523629 w 6523629"/>
              <a:gd name="connsiteY1" fmla="*/ 0 h 6789737"/>
              <a:gd name="connsiteX2" fmla="*/ 6523629 w 6523629"/>
              <a:gd name="connsiteY2" fmla="*/ 6786562 h 6789737"/>
              <a:gd name="connsiteX3" fmla="*/ 592 w 6523629"/>
              <a:gd name="connsiteY3" fmla="*/ 6789737 h 6789737"/>
              <a:gd name="connsiteX4" fmla="*/ 679 w 6523629"/>
              <a:gd name="connsiteY4" fmla="*/ 5786524 h 6789737"/>
              <a:gd name="connsiteX5" fmla="*/ 5793763 w 6523629"/>
              <a:gd name="connsiteY5" fmla="*/ 5786524 h 6789737"/>
              <a:gd name="connsiteX6" fmla="*/ 5793676 w 6523629"/>
              <a:gd name="connsiteY6" fmla="*/ 3172086 h 6789737"/>
              <a:gd name="connsiteX7" fmla="*/ 3767 w 6523629"/>
              <a:gd name="connsiteY7" fmla="*/ 3175261 h 6789737"/>
              <a:gd name="connsiteX8" fmla="*/ 6942 w 6523629"/>
              <a:gd name="connsiteY8" fmla="*/ 0 h 6789737"/>
              <a:gd name="connsiteX0" fmla="*/ 6942 w 6523629"/>
              <a:gd name="connsiteY0" fmla="*/ 0 h 6789737"/>
              <a:gd name="connsiteX1" fmla="*/ 6523629 w 6523629"/>
              <a:gd name="connsiteY1" fmla="*/ 0 h 6789737"/>
              <a:gd name="connsiteX2" fmla="*/ 6523629 w 6523629"/>
              <a:gd name="connsiteY2" fmla="*/ 6786562 h 6789737"/>
              <a:gd name="connsiteX3" fmla="*/ 592 w 6523629"/>
              <a:gd name="connsiteY3" fmla="*/ 6789737 h 6789737"/>
              <a:gd name="connsiteX4" fmla="*/ 679 w 6523629"/>
              <a:gd name="connsiteY4" fmla="*/ 5786524 h 6789737"/>
              <a:gd name="connsiteX5" fmla="*/ 5793763 w 6523629"/>
              <a:gd name="connsiteY5" fmla="*/ 5786524 h 6789737"/>
              <a:gd name="connsiteX6" fmla="*/ 5793676 w 6523629"/>
              <a:gd name="connsiteY6" fmla="*/ 3172086 h 6789737"/>
              <a:gd name="connsiteX7" fmla="*/ 3767 w 6523629"/>
              <a:gd name="connsiteY7" fmla="*/ 3168911 h 6789737"/>
              <a:gd name="connsiteX8" fmla="*/ 6942 w 6523629"/>
              <a:gd name="connsiteY8" fmla="*/ 0 h 678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3629" h="6789737">
                <a:moveTo>
                  <a:pt x="6942" y="0"/>
                </a:moveTo>
                <a:lnTo>
                  <a:pt x="6523629" y="0"/>
                </a:lnTo>
                <a:lnTo>
                  <a:pt x="6523629" y="6786562"/>
                </a:lnTo>
                <a:lnTo>
                  <a:pt x="592" y="6789737"/>
                </a:lnTo>
                <a:cubicBezTo>
                  <a:pt x="-1496" y="6458508"/>
                  <a:pt x="2767" y="6117753"/>
                  <a:pt x="679" y="5786524"/>
                </a:cubicBezTo>
                <a:lnTo>
                  <a:pt x="5793763" y="5786524"/>
                </a:lnTo>
                <a:cubicBezTo>
                  <a:pt x="5795851" y="4909753"/>
                  <a:pt x="5791588" y="4048857"/>
                  <a:pt x="5793676" y="3172086"/>
                </a:cubicBezTo>
                <a:lnTo>
                  <a:pt x="3767" y="3168911"/>
                </a:lnTo>
                <a:cubicBezTo>
                  <a:pt x="4825" y="2110491"/>
                  <a:pt x="5884" y="1058420"/>
                  <a:pt x="6942" y="0"/>
                </a:cubicBezTo>
                <a:close/>
              </a:path>
            </a:pathLst>
          </a:custGeom>
          <a:solidFill>
            <a:schemeClr val="bg2">
              <a:lumMod val="75000"/>
            </a:schemeClr>
          </a:solidFill>
        </p:spPr>
        <p:txBody>
          <a:bodyPr wrap="square" anchor="t">
            <a:noAutofit/>
          </a:bodyPr>
          <a:lstStyle>
            <a:lvl1pPr marL="0" indent="0" algn="ctr">
              <a:buNone/>
              <a:defRPr sz="1800" b="1" spc="300">
                <a:solidFill>
                  <a:schemeClr val="bg1"/>
                </a:solidFill>
                <a:latin typeface="+mn-lt"/>
                <a:cs typeface="Arial" panose="020B0604020202020204" pitchFamily="34" charset="0"/>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29E32D65-66A1-EA42-85FB-4E622AA908E9}"/>
              </a:ext>
            </a:extLst>
          </p:cNvPr>
          <p:cNvSpPr>
            <a:spLocks noGrp="1"/>
          </p:cNvSpPr>
          <p:nvPr>
            <p:ph type="body" sz="quarter" idx="10" hasCustomPrompt="1"/>
          </p:nvPr>
        </p:nvSpPr>
        <p:spPr>
          <a:xfrm>
            <a:off x="850414" y="1041205"/>
            <a:ext cx="4296629" cy="249299"/>
          </a:xfrm>
          <a:prstGeom prst="rect">
            <a:avLst/>
          </a:prstGeom>
        </p:spPr>
        <p:txBody>
          <a:bodyPr lIns="0" tIns="0" rIns="0" bIns="0">
            <a:spAutoFit/>
          </a:bodyPr>
          <a:lstStyle>
            <a:lvl1pPr marL="0" indent="0" algn="l" defTabSz="914400" rtl="0" eaLnBrk="1" latinLnBrk="0" hangingPunct="1">
              <a:buNone/>
              <a:defRPr lang="en-US" sz="1800" b="1" kern="1200" spc="300" dirty="0" smtClean="0">
                <a:solidFill>
                  <a:schemeClr val="accent1"/>
                </a:solidFill>
                <a:latin typeface="+mj-lt"/>
                <a:ea typeface="+mn-ea"/>
                <a:cs typeface="Arial" panose="020B0604020202020204" pitchFamily="34" charset="0"/>
              </a:defRPr>
            </a:lvl1pPr>
          </a:lstStyle>
          <a:p>
            <a:pPr lvl="0"/>
            <a:r>
              <a:rPr lang="en-US" dirty="0"/>
              <a:t>TITLE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8" name="Rectangle 7">
            <a:extLst>
              <a:ext uri="{FF2B5EF4-FFF2-40B4-BE49-F238E27FC236}">
                <a16:creationId xmlns:a16="http://schemas.microsoft.com/office/drawing/2014/main" id="{7F1B5A64-FA46-0F49-85E5-6B532527804A}"/>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33A639AD-1686-404F-9634-02D69E76194C}"/>
              </a:ext>
            </a:extLst>
          </p:cNvPr>
          <p:cNvSpPr>
            <a:spLocks noGrp="1"/>
          </p:cNvSpPr>
          <p:nvPr>
            <p:ph type="body" sz="quarter" idx="11" hasCustomPrompt="1"/>
          </p:nvPr>
        </p:nvSpPr>
        <p:spPr>
          <a:xfrm>
            <a:off x="862280" y="1503473"/>
            <a:ext cx="4296629" cy="859210"/>
          </a:xfrm>
          <a:prstGeom prst="rect">
            <a:avLst/>
          </a:prstGeom>
        </p:spPr>
        <p:txBody>
          <a:bodyPr lIns="0" tIns="0" rIns="0" bIns="0">
            <a:spAutoFit/>
          </a:bodyPr>
          <a:lstStyle>
            <a:lvl1pPr marL="0" indent="0" algn="l" defTabSz="914400" rtl="0" eaLnBrk="1" latinLnBrk="0" hangingPunct="1">
              <a:lnSpc>
                <a:spcPct val="120000"/>
              </a:lnSpc>
              <a:buNone/>
              <a:defRPr lang="en-US" sz="1600" b="1" kern="1200" dirty="0">
                <a:solidFill>
                  <a:schemeClr val="tx2"/>
                </a:solidFill>
                <a:latin typeface="+mn-lt"/>
                <a:ea typeface="+mn-ea"/>
                <a:cs typeface="Arial" panose="020B0604020202020204" pitchFamily="34" charset="0"/>
              </a:defRPr>
            </a:lvl1pPr>
          </a:lstStyle>
          <a:p>
            <a:pPr lvl="0"/>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27" name="Rectangle 26">
            <a:extLst>
              <a:ext uri="{FF2B5EF4-FFF2-40B4-BE49-F238E27FC236}">
                <a16:creationId xmlns:a16="http://schemas.microsoft.com/office/drawing/2014/main" id="{8FCD3637-DE86-FF4B-8ECD-1E38008C5E71}"/>
              </a:ext>
            </a:extLst>
          </p:cNvPr>
          <p:cNvSpPr/>
          <p:nvPr userDrawn="1"/>
        </p:nvSpPr>
        <p:spPr>
          <a:xfrm>
            <a:off x="783384" y="3240112"/>
            <a:ext cx="10677849" cy="26175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3A48089-E42E-ED45-A310-36D07A26EB15}"/>
              </a:ext>
            </a:extLst>
          </p:cNvPr>
          <p:cNvPicPr>
            <a:picLocks noChangeAspect="1"/>
          </p:cNvPicPr>
          <p:nvPr userDrawn="1"/>
        </p:nvPicPr>
        <p:blipFill>
          <a:blip r:embed="rId2"/>
          <a:stretch>
            <a:fillRect/>
          </a:stretch>
        </p:blipFill>
        <p:spPr>
          <a:xfrm>
            <a:off x="1115505" y="3623513"/>
            <a:ext cx="724282" cy="720366"/>
          </a:xfrm>
          <a:prstGeom prst="rect">
            <a:avLst/>
          </a:prstGeom>
        </p:spPr>
      </p:pic>
      <p:pic>
        <p:nvPicPr>
          <p:cNvPr id="29" name="Picture 28">
            <a:extLst>
              <a:ext uri="{FF2B5EF4-FFF2-40B4-BE49-F238E27FC236}">
                <a16:creationId xmlns:a16="http://schemas.microsoft.com/office/drawing/2014/main" id="{789774C8-2922-E943-B7FD-5CCF546DC807}"/>
              </a:ext>
            </a:extLst>
          </p:cNvPr>
          <p:cNvPicPr>
            <a:picLocks noChangeAspect="1"/>
          </p:cNvPicPr>
          <p:nvPr userDrawn="1"/>
        </p:nvPicPr>
        <p:blipFill>
          <a:blip r:embed="rId3"/>
          <a:stretch>
            <a:fillRect/>
          </a:stretch>
        </p:blipFill>
        <p:spPr>
          <a:xfrm>
            <a:off x="4772221" y="3612276"/>
            <a:ext cx="542254" cy="636711"/>
          </a:xfrm>
          <a:prstGeom prst="rect">
            <a:avLst/>
          </a:prstGeom>
        </p:spPr>
      </p:pic>
      <p:pic>
        <p:nvPicPr>
          <p:cNvPr id="30" name="Picture 29">
            <a:extLst>
              <a:ext uri="{FF2B5EF4-FFF2-40B4-BE49-F238E27FC236}">
                <a16:creationId xmlns:a16="http://schemas.microsoft.com/office/drawing/2014/main" id="{EA75ACE4-D785-524C-B351-DD9D25CA8992}"/>
              </a:ext>
            </a:extLst>
          </p:cNvPr>
          <p:cNvPicPr>
            <a:picLocks noChangeAspect="1"/>
          </p:cNvPicPr>
          <p:nvPr userDrawn="1"/>
        </p:nvPicPr>
        <p:blipFill>
          <a:blip r:embed="rId4"/>
          <a:stretch>
            <a:fillRect/>
          </a:stretch>
        </p:blipFill>
        <p:spPr>
          <a:xfrm>
            <a:off x="7921864" y="3589568"/>
            <a:ext cx="788256" cy="788256"/>
          </a:xfrm>
          <a:prstGeom prst="rect">
            <a:avLst/>
          </a:prstGeom>
        </p:spPr>
      </p:pic>
      <p:sp>
        <p:nvSpPr>
          <p:cNvPr id="31" name="Text Placeholder 2">
            <a:extLst>
              <a:ext uri="{FF2B5EF4-FFF2-40B4-BE49-F238E27FC236}">
                <a16:creationId xmlns:a16="http://schemas.microsoft.com/office/drawing/2014/main" id="{811DF29F-F9C3-F843-BB2B-0993AB7EEB5E}"/>
              </a:ext>
            </a:extLst>
          </p:cNvPr>
          <p:cNvSpPr>
            <a:spLocks noGrp="1"/>
          </p:cNvSpPr>
          <p:nvPr>
            <p:ph type="body" sz="quarter" idx="12" hasCustomPrompt="1"/>
          </p:nvPr>
        </p:nvSpPr>
        <p:spPr>
          <a:xfrm>
            <a:off x="2066909" y="3800808"/>
            <a:ext cx="1955404" cy="335413"/>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bg2"/>
                </a:solidFill>
                <a:latin typeface="+mn-lt"/>
                <a:ea typeface="+mn-ea"/>
                <a:cs typeface="Arial" panose="020B0604020202020204" pitchFamily="34" charset="0"/>
              </a:defRPr>
            </a:lvl1pPr>
          </a:lstStyle>
          <a:p>
            <a:pPr lvl="0"/>
            <a:r>
              <a:rPr lang="en-US" dirty="0"/>
              <a:t>Lorem</a:t>
            </a:r>
          </a:p>
        </p:txBody>
      </p:sp>
      <p:sp>
        <p:nvSpPr>
          <p:cNvPr id="32" name="Text Placeholder 2">
            <a:extLst>
              <a:ext uri="{FF2B5EF4-FFF2-40B4-BE49-F238E27FC236}">
                <a16:creationId xmlns:a16="http://schemas.microsoft.com/office/drawing/2014/main" id="{B1F6DB24-44DE-F646-B803-9A52CD169846}"/>
              </a:ext>
            </a:extLst>
          </p:cNvPr>
          <p:cNvSpPr>
            <a:spLocks noGrp="1"/>
          </p:cNvSpPr>
          <p:nvPr>
            <p:ph type="body" sz="quarter" idx="13" hasCustomPrompt="1"/>
          </p:nvPr>
        </p:nvSpPr>
        <p:spPr>
          <a:xfrm>
            <a:off x="1219200" y="4396373"/>
            <a:ext cx="3109731" cy="201850"/>
          </a:xfrm>
          <a:prstGeom prst="rect">
            <a:avLst/>
          </a:prstGeom>
        </p:spPr>
        <p:txBody>
          <a:bodyPr wrap="square" lIns="0" tIns="0" rIns="0" bIns="0">
            <a:spAutoFit/>
          </a:bodyPr>
          <a:lstStyle>
            <a:lvl1pPr marL="0" indent="0" algn="l" defTabSz="914400" rtl="0" eaLnBrk="1" latinLnBrk="0" hangingPunct="1">
              <a:lnSpc>
                <a:spcPct val="120000"/>
              </a:lnSpc>
              <a:buNone/>
              <a:defRPr lang="en-US" sz="1200" kern="1200" dirty="0">
                <a:solidFill>
                  <a:schemeClr val="bg2"/>
                </a:solidFill>
                <a:latin typeface="+mn-lt"/>
                <a:ea typeface="+mn-ea"/>
                <a:cs typeface="Arial" panose="020B0604020202020204" pitchFamily="34" charset="0"/>
              </a:defRPr>
            </a:lvl1pPr>
          </a:lstStyle>
          <a:p>
            <a:pPr lvl="0"/>
            <a:r>
              <a:rPr lang="en-US" dirty="0"/>
              <a:t>Edit master text styles</a:t>
            </a:r>
          </a:p>
        </p:txBody>
      </p:sp>
      <p:sp>
        <p:nvSpPr>
          <p:cNvPr id="33" name="Text Placeholder 2">
            <a:extLst>
              <a:ext uri="{FF2B5EF4-FFF2-40B4-BE49-F238E27FC236}">
                <a16:creationId xmlns:a16="http://schemas.microsoft.com/office/drawing/2014/main" id="{5BB2369B-6BFA-264D-ABE6-17E4EC83D7BD}"/>
              </a:ext>
            </a:extLst>
          </p:cNvPr>
          <p:cNvSpPr>
            <a:spLocks noGrp="1"/>
          </p:cNvSpPr>
          <p:nvPr>
            <p:ph type="body" sz="quarter" idx="14" hasCustomPrompt="1"/>
          </p:nvPr>
        </p:nvSpPr>
        <p:spPr>
          <a:xfrm>
            <a:off x="5535973" y="3800808"/>
            <a:ext cx="1955404" cy="335413"/>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bg2"/>
                </a:solidFill>
                <a:latin typeface="+mn-lt"/>
                <a:ea typeface="+mn-ea"/>
                <a:cs typeface="Arial" panose="020B0604020202020204" pitchFamily="34" charset="0"/>
              </a:defRPr>
            </a:lvl1pPr>
          </a:lstStyle>
          <a:p>
            <a:pPr lvl="0"/>
            <a:r>
              <a:rPr lang="en-US" dirty="0"/>
              <a:t>Lorem</a:t>
            </a:r>
          </a:p>
        </p:txBody>
      </p:sp>
      <p:sp>
        <p:nvSpPr>
          <p:cNvPr id="34" name="Text Placeholder 2">
            <a:extLst>
              <a:ext uri="{FF2B5EF4-FFF2-40B4-BE49-F238E27FC236}">
                <a16:creationId xmlns:a16="http://schemas.microsoft.com/office/drawing/2014/main" id="{C804E73C-DDB2-014C-813D-3FC35C5A11AA}"/>
              </a:ext>
            </a:extLst>
          </p:cNvPr>
          <p:cNvSpPr>
            <a:spLocks noGrp="1"/>
          </p:cNvSpPr>
          <p:nvPr>
            <p:ph type="body" sz="quarter" idx="15" hasCustomPrompt="1"/>
          </p:nvPr>
        </p:nvSpPr>
        <p:spPr>
          <a:xfrm>
            <a:off x="4741623" y="4396373"/>
            <a:ext cx="3109731" cy="201850"/>
          </a:xfrm>
          <a:prstGeom prst="rect">
            <a:avLst/>
          </a:prstGeom>
        </p:spPr>
        <p:txBody>
          <a:bodyPr wrap="square" lIns="0" tIns="0" rIns="0" bIns="0">
            <a:spAutoFit/>
          </a:bodyPr>
          <a:lstStyle>
            <a:lvl1pPr marL="0" indent="0" algn="l" defTabSz="914400" rtl="0" eaLnBrk="1" latinLnBrk="0" hangingPunct="1">
              <a:lnSpc>
                <a:spcPct val="120000"/>
              </a:lnSpc>
              <a:buNone/>
              <a:defRPr lang="en-US" sz="1200" kern="1200" dirty="0">
                <a:solidFill>
                  <a:schemeClr val="bg2"/>
                </a:solidFill>
                <a:latin typeface="+mn-lt"/>
                <a:ea typeface="+mn-ea"/>
                <a:cs typeface="Arial" panose="020B0604020202020204" pitchFamily="34" charset="0"/>
              </a:defRPr>
            </a:lvl1pPr>
          </a:lstStyle>
          <a:p>
            <a:pPr lvl="0"/>
            <a:r>
              <a:rPr lang="en-US" dirty="0"/>
              <a:t>Edit master text styles</a:t>
            </a:r>
          </a:p>
        </p:txBody>
      </p:sp>
      <p:sp>
        <p:nvSpPr>
          <p:cNvPr id="35" name="Text Placeholder 2">
            <a:extLst>
              <a:ext uri="{FF2B5EF4-FFF2-40B4-BE49-F238E27FC236}">
                <a16:creationId xmlns:a16="http://schemas.microsoft.com/office/drawing/2014/main" id="{6E51EE31-6BDE-1944-9AD1-544DC32D2CF3}"/>
              </a:ext>
            </a:extLst>
          </p:cNvPr>
          <p:cNvSpPr>
            <a:spLocks noGrp="1"/>
          </p:cNvSpPr>
          <p:nvPr>
            <p:ph type="body" sz="quarter" idx="16" hasCustomPrompt="1"/>
          </p:nvPr>
        </p:nvSpPr>
        <p:spPr>
          <a:xfrm>
            <a:off x="8792308" y="3800808"/>
            <a:ext cx="1955404" cy="335413"/>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bg2"/>
                </a:solidFill>
                <a:latin typeface="+mn-lt"/>
                <a:ea typeface="+mn-ea"/>
                <a:cs typeface="Arial" panose="020B0604020202020204" pitchFamily="34" charset="0"/>
              </a:defRPr>
            </a:lvl1pPr>
          </a:lstStyle>
          <a:p>
            <a:pPr lvl="0"/>
            <a:r>
              <a:rPr lang="en-US" dirty="0"/>
              <a:t>Lorem</a:t>
            </a:r>
          </a:p>
        </p:txBody>
      </p:sp>
      <p:sp>
        <p:nvSpPr>
          <p:cNvPr id="36" name="Text Placeholder 2">
            <a:extLst>
              <a:ext uri="{FF2B5EF4-FFF2-40B4-BE49-F238E27FC236}">
                <a16:creationId xmlns:a16="http://schemas.microsoft.com/office/drawing/2014/main" id="{29416EBC-054A-B149-B392-183CB2D374CD}"/>
              </a:ext>
            </a:extLst>
          </p:cNvPr>
          <p:cNvSpPr>
            <a:spLocks noGrp="1"/>
          </p:cNvSpPr>
          <p:nvPr>
            <p:ph type="body" sz="quarter" idx="17" hasCustomPrompt="1"/>
          </p:nvPr>
        </p:nvSpPr>
        <p:spPr>
          <a:xfrm>
            <a:off x="7997958" y="4396373"/>
            <a:ext cx="3109731" cy="201850"/>
          </a:xfrm>
          <a:prstGeom prst="rect">
            <a:avLst/>
          </a:prstGeom>
        </p:spPr>
        <p:txBody>
          <a:bodyPr wrap="square" lIns="0" tIns="0" rIns="0" bIns="0">
            <a:spAutoFit/>
          </a:bodyPr>
          <a:lstStyle>
            <a:lvl1pPr marL="0" indent="0" algn="l" defTabSz="914400" rtl="0" eaLnBrk="1" latinLnBrk="0" hangingPunct="1">
              <a:lnSpc>
                <a:spcPct val="120000"/>
              </a:lnSpc>
              <a:buNone/>
              <a:defRPr lang="en-US" sz="1200" kern="1200" dirty="0">
                <a:solidFill>
                  <a:schemeClr val="bg2"/>
                </a:solidFill>
                <a:latin typeface="+mn-lt"/>
                <a:ea typeface="+mn-ea"/>
                <a:cs typeface="Arial" panose="020B0604020202020204" pitchFamily="34" charset="0"/>
              </a:defRPr>
            </a:lvl1pPr>
          </a:lstStyle>
          <a:p>
            <a:pPr lvl="0"/>
            <a:r>
              <a:rPr lang="en-US" dirty="0"/>
              <a:t>Edit master text styles</a:t>
            </a:r>
          </a:p>
        </p:txBody>
      </p:sp>
      <p:sp>
        <p:nvSpPr>
          <p:cNvPr id="37" name="TextBox 36">
            <a:extLst>
              <a:ext uri="{FF2B5EF4-FFF2-40B4-BE49-F238E27FC236}">
                <a16:creationId xmlns:a16="http://schemas.microsoft.com/office/drawing/2014/main" id="{261D01C9-0B50-4749-A211-63E178A212A0}"/>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38" name="Graphic 37">
            <a:extLst>
              <a:ext uri="{FF2B5EF4-FFF2-40B4-BE49-F238E27FC236}">
                <a16:creationId xmlns:a16="http://schemas.microsoft.com/office/drawing/2014/main" id="{54CBAC9F-2DFC-8745-B0B1-9CCC6BC8346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651277" y="6351158"/>
            <a:ext cx="359851" cy="321972"/>
          </a:xfrm>
          <a:prstGeom prst="rect">
            <a:avLst/>
          </a:prstGeom>
        </p:spPr>
      </p:pic>
      <p:cxnSp>
        <p:nvCxnSpPr>
          <p:cNvPr id="39" name="Straight Connector 38">
            <a:extLst>
              <a:ext uri="{FF2B5EF4-FFF2-40B4-BE49-F238E27FC236}">
                <a16:creationId xmlns:a16="http://schemas.microsoft.com/office/drawing/2014/main" id="{F321FC97-B024-AA43-B325-E379ACCBD1B3}"/>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46ED760-5619-1245-B1F8-68B2E2BBF166}"/>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6605059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ight_Green-img-icon-subhead">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423F69-0BC6-6243-AC2F-572E535E6494}"/>
              </a:ext>
            </a:extLst>
          </p:cNvPr>
          <p:cNvSpPr>
            <a:spLocks noGrp="1"/>
          </p:cNvSpPr>
          <p:nvPr>
            <p:ph type="pic" sz="quarter" idx="12" hasCustomPrompt="1"/>
          </p:nvPr>
        </p:nvSpPr>
        <p:spPr>
          <a:xfrm>
            <a:off x="0" y="70776"/>
            <a:ext cx="3908425" cy="6786562"/>
          </a:xfrm>
          <a:prstGeom prst="rect">
            <a:avLst/>
          </a:prstGeom>
        </p:spPr>
        <p:txBody>
          <a:bodyPr anchor="ctr"/>
          <a:lstStyle>
            <a:lvl1pPr marL="0" indent="0" algn="ctr">
              <a:buNone/>
              <a:defRPr sz="1800" b="1" spc="300">
                <a:solidFill>
                  <a:schemeClr val="accent6">
                    <a:lumMod val="20000"/>
                    <a:lumOff val="80000"/>
                  </a:schemeClr>
                </a:solidFill>
                <a:latin typeface="+mn-lt"/>
                <a:cs typeface="Arial" panose="020B0604020202020204" pitchFamily="34" charset="0"/>
              </a:defRPr>
            </a:lvl1pPr>
          </a:lstStyle>
          <a:p>
            <a:r>
              <a:rPr lang="en-US" dirty="0"/>
              <a:t>IMAGE HERE</a:t>
            </a:r>
          </a:p>
        </p:txBody>
      </p:sp>
      <p:sp>
        <p:nvSpPr>
          <p:cNvPr id="17" name="Text Placeholder 3">
            <a:extLst>
              <a:ext uri="{FF2B5EF4-FFF2-40B4-BE49-F238E27FC236}">
                <a16:creationId xmlns:a16="http://schemas.microsoft.com/office/drawing/2014/main" id="{6F47DE7E-4F10-EF4D-AA64-7E12AC10FD3C}"/>
              </a:ext>
            </a:extLst>
          </p:cNvPr>
          <p:cNvSpPr>
            <a:spLocks noGrp="1"/>
          </p:cNvSpPr>
          <p:nvPr>
            <p:ph type="body" sz="quarter" idx="18" hasCustomPrompt="1"/>
          </p:nvPr>
        </p:nvSpPr>
        <p:spPr>
          <a:xfrm>
            <a:off x="4656137" y="2016784"/>
            <a:ext cx="6392856" cy="1730375"/>
          </a:xfrm>
          <a:prstGeom prst="rect">
            <a:avLst/>
          </a:prstGeom>
        </p:spPr>
        <p:txBody>
          <a:bodyPr lIns="90000" tIns="90000" rIns="90000" bIns="90000"/>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Integer </a:t>
            </a:r>
            <a:r>
              <a:rPr lang="en-US" dirty="0" err="1"/>
              <a:t>posuere</a:t>
            </a:r>
            <a:r>
              <a:rPr lang="en-US" dirty="0"/>
              <a:t> </a:t>
            </a:r>
            <a:r>
              <a:rPr lang="en-US" dirty="0" err="1"/>
              <a:t>erat</a:t>
            </a:r>
            <a:r>
              <a:rPr lang="en-US" dirty="0"/>
              <a:t> a ante </a:t>
            </a:r>
            <a:r>
              <a:rPr lang="en-US" dirty="0" err="1"/>
              <a:t>venenatis</a:t>
            </a:r>
            <a:r>
              <a:rPr lang="en-US" dirty="0"/>
              <a:t> </a:t>
            </a:r>
            <a:r>
              <a:rPr lang="en-US" dirty="0" err="1"/>
              <a:t>dapibus</a:t>
            </a:r>
            <a:r>
              <a:rPr lang="en-US" dirty="0"/>
              <a:t> </a:t>
            </a:r>
            <a:r>
              <a:rPr lang="en-US" dirty="0" err="1"/>
              <a:t>posuere</a:t>
            </a:r>
            <a:r>
              <a:rPr lang="en-US" dirty="0"/>
              <a:t> </a:t>
            </a:r>
            <a:r>
              <a:rPr lang="en-US" dirty="0" err="1"/>
              <a:t>velit</a:t>
            </a:r>
            <a:r>
              <a:rPr lang="en-US" dirty="0"/>
              <a:t> </a:t>
            </a:r>
            <a:r>
              <a:rPr lang="en-US" dirty="0" err="1"/>
              <a:t>aliquet</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6" name="Rectangle 15">
            <a:extLst>
              <a:ext uri="{FF2B5EF4-FFF2-40B4-BE49-F238E27FC236}">
                <a16:creationId xmlns:a16="http://schemas.microsoft.com/office/drawing/2014/main" id="{3793AE8B-E162-644E-9EB4-F0B515497B96}"/>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7B140CC-F64F-F34A-8A56-F22E72AD228D}"/>
              </a:ext>
            </a:extLst>
          </p:cNvPr>
          <p:cNvSpPr>
            <a:spLocks noGrp="1"/>
          </p:cNvSpPr>
          <p:nvPr>
            <p:ph type="body" sz="quarter" idx="10" hasCustomPrompt="1"/>
          </p:nvPr>
        </p:nvSpPr>
        <p:spPr>
          <a:xfrm>
            <a:off x="4656137" y="1012355"/>
            <a:ext cx="6392856" cy="923330"/>
          </a:xfrm>
          <a:prstGeom prst="rect">
            <a:avLst/>
          </a:prstGeom>
        </p:spPr>
        <p:txBody>
          <a:bodyPr wrap="square">
            <a:spAutoFit/>
          </a:bodyPr>
          <a:lstStyle>
            <a:lvl1pPr marL="0" indent="0">
              <a:buNone/>
              <a:defRPr lang="en-US" sz="3000" b="1" kern="1200" dirty="0" smtClean="0">
                <a:solidFill>
                  <a:schemeClr val="bg2"/>
                </a:solidFill>
                <a:latin typeface="+mj-lt"/>
                <a:ea typeface="+mn-ea"/>
                <a:cs typeface="Arial" panose="020B0604020202020204" pitchFamily="34" charset="0"/>
              </a:defRPr>
            </a:lvl1pPr>
          </a:lstStyle>
          <a:p>
            <a:pPr lvl="0"/>
            <a:r>
              <a:rPr lang="en-US" dirty="0"/>
              <a:t>Title Goes Here </a:t>
            </a:r>
            <a:r>
              <a:rPr lang="en-US" dirty="0" err="1"/>
              <a:t>Malesuada</a:t>
            </a:r>
            <a:r>
              <a:rPr lang="en-US" dirty="0"/>
              <a:t> </a:t>
            </a:r>
            <a:r>
              <a:rPr lang="en-US" dirty="0" err="1"/>
              <a:t>Fringilla</a:t>
            </a:r>
            <a:r>
              <a:rPr lang="en-US" dirty="0"/>
              <a:t> </a:t>
            </a:r>
            <a:r>
              <a:rPr lang="en-US" dirty="0" err="1"/>
              <a:t>Fusce</a:t>
            </a:r>
            <a:r>
              <a:rPr lang="en-US" dirty="0"/>
              <a:t> Justo</a:t>
            </a:r>
          </a:p>
        </p:txBody>
      </p:sp>
      <p:sp>
        <p:nvSpPr>
          <p:cNvPr id="23" name="Text Placeholder 25">
            <a:extLst>
              <a:ext uri="{FF2B5EF4-FFF2-40B4-BE49-F238E27FC236}">
                <a16:creationId xmlns:a16="http://schemas.microsoft.com/office/drawing/2014/main" id="{394B7A25-7A60-6B48-9682-EF93B4E52983}"/>
              </a:ext>
            </a:extLst>
          </p:cNvPr>
          <p:cNvSpPr>
            <a:spLocks noGrp="1"/>
          </p:cNvSpPr>
          <p:nvPr>
            <p:ph type="body" sz="quarter" idx="13" hasCustomPrompt="1"/>
          </p:nvPr>
        </p:nvSpPr>
        <p:spPr>
          <a:xfrm>
            <a:off x="8700053" y="35388"/>
            <a:ext cx="3491947" cy="490482"/>
          </a:xfrm>
          <a:prstGeom prst="rect">
            <a:avLst/>
          </a:prstGeom>
          <a:solidFill>
            <a:schemeClr val="accent1"/>
          </a:solidFill>
        </p:spPr>
        <p:txBody>
          <a:bodyPr rIns="180000" anchor="ctr"/>
          <a:lstStyle>
            <a:lvl1pPr marL="0" indent="0" algn="r">
              <a:buNone/>
              <a:defRPr lang="en-US" sz="1000" b="1" kern="1200" spc="300" dirty="0" smtClean="0">
                <a:solidFill>
                  <a:srgbClr val="2E3238"/>
                </a:solidFill>
                <a:latin typeface="+mj-lt"/>
                <a:ea typeface="+mn-ea"/>
                <a:cs typeface="Arial" panose="020B0604020202020204" pitchFamily="34" charset="0"/>
              </a:defRPr>
            </a:lvl1pPr>
          </a:lstStyle>
          <a:p>
            <a:pPr lvl="0"/>
            <a:r>
              <a:rPr lang="en-US" dirty="0"/>
              <a:t>SUBHEAD TEXT LOREM SIT AMET</a:t>
            </a:r>
          </a:p>
        </p:txBody>
      </p:sp>
      <p:sp>
        <p:nvSpPr>
          <p:cNvPr id="4" name="Picture Placeholder 3">
            <a:extLst>
              <a:ext uri="{FF2B5EF4-FFF2-40B4-BE49-F238E27FC236}">
                <a16:creationId xmlns:a16="http://schemas.microsoft.com/office/drawing/2014/main" id="{19C91C8F-2FF1-0445-8D0E-37FC2B855068}"/>
              </a:ext>
            </a:extLst>
          </p:cNvPr>
          <p:cNvSpPr>
            <a:spLocks noGrp="1"/>
          </p:cNvSpPr>
          <p:nvPr>
            <p:ph type="pic" sz="quarter" idx="19" hasCustomPrompt="1"/>
          </p:nvPr>
        </p:nvSpPr>
        <p:spPr>
          <a:xfrm>
            <a:off x="380444" y="400279"/>
            <a:ext cx="1044126" cy="1044126"/>
          </a:xfrm>
          <a:prstGeom prst="ellipse">
            <a:avLst/>
          </a:prstGeom>
          <a:solidFill>
            <a:schemeClr val="accent1"/>
          </a:solidFill>
        </p:spPr>
        <p:txBody>
          <a:bodyPr anchor="ctr"/>
          <a:lstStyle>
            <a:lvl1pPr marL="0" indent="0" algn="ctr">
              <a:buNone/>
              <a:defRPr sz="800" b="1" spc="300">
                <a:solidFill>
                  <a:schemeClr val="accent1">
                    <a:lumMod val="75000"/>
                  </a:schemeClr>
                </a:solidFill>
                <a:latin typeface="+mn-lt"/>
                <a:cs typeface="Arial" panose="020B0604020202020204" pitchFamily="34" charset="0"/>
              </a:defRPr>
            </a:lvl1pPr>
          </a:lstStyle>
          <a:p>
            <a:r>
              <a:rPr lang="en-US" dirty="0"/>
              <a:t>ICON</a:t>
            </a:r>
          </a:p>
          <a:p>
            <a:r>
              <a:rPr lang="en-US" dirty="0"/>
              <a:t>HERE</a:t>
            </a:r>
          </a:p>
        </p:txBody>
      </p:sp>
      <p:sp>
        <p:nvSpPr>
          <p:cNvPr id="13" name="TextBox 12">
            <a:extLst>
              <a:ext uri="{FF2B5EF4-FFF2-40B4-BE49-F238E27FC236}">
                <a16:creationId xmlns:a16="http://schemas.microsoft.com/office/drawing/2014/main" id="{EA06C98C-C8A6-AD4E-A57A-E40753656D2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162BDAE6-00AA-A44E-B47E-AD7CB0A424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26AFCEE2-4896-E44C-95BB-1F7A0A311CBA}"/>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0E45084-1042-3741-AC65-FE8FA11FF4EC}"/>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3210531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ight_Green-img-icon-subhead-2">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6" name="Rectangle 15">
            <a:extLst>
              <a:ext uri="{FF2B5EF4-FFF2-40B4-BE49-F238E27FC236}">
                <a16:creationId xmlns:a16="http://schemas.microsoft.com/office/drawing/2014/main" id="{3793AE8B-E162-644E-9EB4-F0B515497B96}"/>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7B140CC-F64F-F34A-8A56-F22E72AD228D}"/>
              </a:ext>
            </a:extLst>
          </p:cNvPr>
          <p:cNvSpPr>
            <a:spLocks noGrp="1"/>
          </p:cNvSpPr>
          <p:nvPr>
            <p:ph type="body" sz="quarter" idx="10" hasCustomPrompt="1"/>
          </p:nvPr>
        </p:nvSpPr>
        <p:spPr>
          <a:xfrm>
            <a:off x="4656137" y="1012355"/>
            <a:ext cx="6392856" cy="1200329"/>
          </a:xfrm>
          <a:prstGeom prst="rect">
            <a:avLst/>
          </a:prstGeom>
        </p:spPr>
        <p:txBody>
          <a:bodyPr wrap="square">
            <a:spAutoFit/>
          </a:bodyPr>
          <a:lstStyle>
            <a:lvl1pPr marL="0" indent="0">
              <a:buNone/>
              <a:defRPr lang="en-US" sz="2000" b="1" kern="1200" dirty="0">
                <a:solidFill>
                  <a:schemeClr val="bg2"/>
                </a:solidFill>
                <a:latin typeface="+mn-lt"/>
                <a:ea typeface="+mn-ea"/>
                <a:cs typeface="Arial" panose="020B0604020202020204" pitchFamily="34" charset="0"/>
              </a:defRPr>
            </a:lvl1pPr>
          </a:lstStyle>
          <a:p>
            <a:r>
              <a:rPr lang="en-US" sz="2000" b="1" dirty="0">
                <a:solidFill>
                  <a:schemeClr val="bg2"/>
                </a:solidFill>
                <a:latin typeface="Arial" panose="020B0604020202020204" pitchFamily="34" charset="0"/>
                <a:cs typeface="Arial" panose="020B0604020202020204" pitchFamily="34" charset="0"/>
              </a:rPr>
              <a:t>Systems change means altering systems of production and consumption to stabilize the amount of greenhouse gases emitted into the atmosphere</a:t>
            </a:r>
          </a:p>
        </p:txBody>
      </p:sp>
      <p:sp>
        <p:nvSpPr>
          <p:cNvPr id="17" name="Picture Placeholder 4">
            <a:extLst>
              <a:ext uri="{FF2B5EF4-FFF2-40B4-BE49-F238E27FC236}">
                <a16:creationId xmlns:a16="http://schemas.microsoft.com/office/drawing/2014/main" id="{D657C2CE-358D-C446-978A-B159CC6B3640}"/>
              </a:ext>
            </a:extLst>
          </p:cNvPr>
          <p:cNvSpPr>
            <a:spLocks noGrp="1"/>
          </p:cNvSpPr>
          <p:nvPr>
            <p:ph type="pic" sz="quarter" idx="12" hasCustomPrompt="1"/>
          </p:nvPr>
        </p:nvSpPr>
        <p:spPr>
          <a:xfrm>
            <a:off x="0" y="70776"/>
            <a:ext cx="3908425" cy="6786562"/>
          </a:xfrm>
          <a:prstGeom prst="rect">
            <a:avLst/>
          </a:prstGeom>
        </p:spPr>
        <p:txBody>
          <a:bodyPr anchor="ctr"/>
          <a:lstStyle>
            <a:lvl1pPr marL="0" indent="0" algn="ctr">
              <a:buNone/>
              <a:defRPr sz="1800" b="1" spc="300">
                <a:solidFill>
                  <a:schemeClr val="accent6">
                    <a:lumMod val="20000"/>
                    <a:lumOff val="80000"/>
                  </a:schemeClr>
                </a:solidFill>
                <a:latin typeface="+mn-lt"/>
                <a:cs typeface="Arial" panose="020B0604020202020204" pitchFamily="34" charset="0"/>
              </a:defRPr>
            </a:lvl1pPr>
          </a:lstStyle>
          <a:p>
            <a:r>
              <a:rPr lang="en-US" dirty="0"/>
              <a:t>IMAGE HERE</a:t>
            </a:r>
          </a:p>
        </p:txBody>
      </p:sp>
      <p:sp>
        <p:nvSpPr>
          <p:cNvPr id="18" name="Picture Placeholder 3">
            <a:extLst>
              <a:ext uri="{FF2B5EF4-FFF2-40B4-BE49-F238E27FC236}">
                <a16:creationId xmlns:a16="http://schemas.microsoft.com/office/drawing/2014/main" id="{B40815C2-D82D-2E45-A98C-149C3DBC5DAB}"/>
              </a:ext>
            </a:extLst>
          </p:cNvPr>
          <p:cNvSpPr>
            <a:spLocks noGrp="1"/>
          </p:cNvSpPr>
          <p:nvPr>
            <p:ph type="pic" sz="quarter" idx="19" hasCustomPrompt="1"/>
          </p:nvPr>
        </p:nvSpPr>
        <p:spPr>
          <a:xfrm>
            <a:off x="380444" y="400279"/>
            <a:ext cx="1044126" cy="1044126"/>
          </a:xfrm>
          <a:prstGeom prst="ellipse">
            <a:avLst/>
          </a:prstGeom>
          <a:solidFill>
            <a:schemeClr val="accent1"/>
          </a:solidFill>
        </p:spPr>
        <p:txBody>
          <a:bodyPr anchor="ctr"/>
          <a:lstStyle>
            <a:lvl1pPr marL="0" indent="0" algn="ctr">
              <a:buNone/>
              <a:defRPr sz="800" b="1" spc="300">
                <a:solidFill>
                  <a:schemeClr val="accent1">
                    <a:lumMod val="75000"/>
                  </a:schemeClr>
                </a:solidFill>
                <a:latin typeface="+mn-lt"/>
                <a:cs typeface="Arial" panose="020B0604020202020204" pitchFamily="34" charset="0"/>
              </a:defRPr>
            </a:lvl1pPr>
          </a:lstStyle>
          <a:p>
            <a:r>
              <a:rPr lang="en-US" dirty="0"/>
              <a:t>ICON</a:t>
            </a:r>
          </a:p>
          <a:p>
            <a:r>
              <a:rPr lang="en-US" dirty="0"/>
              <a:t>HERE</a:t>
            </a:r>
          </a:p>
        </p:txBody>
      </p:sp>
      <p:sp>
        <p:nvSpPr>
          <p:cNvPr id="19" name="Text Placeholder 25">
            <a:extLst>
              <a:ext uri="{FF2B5EF4-FFF2-40B4-BE49-F238E27FC236}">
                <a16:creationId xmlns:a16="http://schemas.microsoft.com/office/drawing/2014/main" id="{5FBF0213-1926-F541-8A20-A47167981297}"/>
              </a:ext>
            </a:extLst>
          </p:cNvPr>
          <p:cNvSpPr>
            <a:spLocks noGrp="1"/>
          </p:cNvSpPr>
          <p:nvPr>
            <p:ph type="body" sz="quarter" idx="13" hasCustomPrompt="1"/>
          </p:nvPr>
        </p:nvSpPr>
        <p:spPr>
          <a:xfrm>
            <a:off x="8700053" y="35388"/>
            <a:ext cx="3491947" cy="490482"/>
          </a:xfrm>
          <a:prstGeom prst="rect">
            <a:avLst/>
          </a:prstGeom>
          <a:solidFill>
            <a:schemeClr val="accent1"/>
          </a:solidFill>
        </p:spPr>
        <p:txBody>
          <a:bodyPr rIns="180000" anchor="ctr"/>
          <a:lstStyle>
            <a:lvl1pPr marL="0" indent="0" algn="r">
              <a:buNone/>
              <a:defRPr lang="en-US" sz="1000" b="1" kern="1200" spc="300" dirty="0" smtClean="0">
                <a:solidFill>
                  <a:srgbClr val="2E3238"/>
                </a:solidFill>
                <a:latin typeface="+mj-lt"/>
                <a:ea typeface="+mn-ea"/>
                <a:cs typeface="Arial" panose="020B0604020202020204" pitchFamily="34" charset="0"/>
              </a:defRPr>
            </a:lvl1pPr>
          </a:lstStyle>
          <a:p>
            <a:pPr lvl="0"/>
            <a:r>
              <a:rPr lang="en-US" dirty="0"/>
              <a:t>SUBHEAD TEXT LOREM SIT AMET</a:t>
            </a:r>
          </a:p>
        </p:txBody>
      </p:sp>
      <p:sp>
        <p:nvSpPr>
          <p:cNvPr id="13" name="TextBox 12">
            <a:extLst>
              <a:ext uri="{FF2B5EF4-FFF2-40B4-BE49-F238E27FC236}">
                <a16:creationId xmlns:a16="http://schemas.microsoft.com/office/drawing/2014/main" id="{DFB25351-5EE6-9749-A6DB-68B84751C80E}"/>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0" name="Graphic 19">
            <a:extLst>
              <a:ext uri="{FF2B5EF4-FFF2-40B4-BE49-F238E27FC236}">
                <a16:creationId xmlns:a16="http://schemas.microsoft.com/office/drawing/2014/main" id="{E778B98B-9393-4543-9F0C-77B4B48B11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1" name="Straight Connector 20">
            <a:extLst>
              <a:ext uri="{FF2B5EF4-FFF2-40B4-BE49-F238E27FC236}">
                <a16:creationId xmlns:a16="http://schemas.microsoft.com/office/drawing/2014/main" id="{945623C6-373D-5F4C-8231-D461AFBD75A5}"/>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4DE914F-00BE-2446-86F0-1CCED8284468}"/>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7686937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ight_Green-icon-subhead-blank">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6" name="Rectangle 15">
            <a:extLst>
              <a:ext uri="{FF2B5EF4-FFF2-40B4-BE49-F238E27FC236}">
                <a16:creationId xmlns:a16="http://schemas.microsoft.com/office/drawing/2014/main" id="{3793AE8B-E162-644E-9EB4-F0B515497B96}"/>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F65A619E-B1E0-F746-B907-2EEAACEE8D56}"/>
              </a:ext>
            </a:extLst>
          </p:cNvPr>
          <p:cNvSpPr>
            <a:spLocks noGrp="1"/>
          </p:cNvSpPr>
          <p:nvPr>
            <p:ph type="body" sz="quarter" idx="10"/>
          </p:nvPr>
        </p:nvSpPr>
        <p:spPr>
          <a:xfrm>
            <a:off x="1633374" y="709976"/>
            <a:ext cx="6580184" cy="424732"/>
          </a:xfrm>
          <a:prstGeom prst="rect">
            <a:avLst/>
          </a:prstGeom>
        </p:spPr>
        <p:txBody>
          <a:bodyPr wrap="square">
            <a:spAutoFit/>
          </a:bodyPr>
          <a:lstStyle>
            <a:lvl1pPr marL="0" indent="0">
              <a:buNone/>
              <a:defRPr sz="2400" b="1">
                <a:solidFill>
                  <a:schemeClr val="bg2"/>
                </a:solidFill>
                <a:latin typeface="+mj-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Picture Placeholder 3">
            <a:extLst>
              <a:ext uri="{FF2B5EF4-FFF2-40B4-BE49-F238E27FC236}">
                <a16:creationId xmlns:a16="http://schemas.microsoft.com/office/drawing/2014/main" id="{DFB4E779-0B9F-524A-B03A-E576C11CEB1F}"/>
              </a:ext>
            </a:extLst>
          </p:cNvPr>
          <p:cNvSpPr>
            <a:spLocks noGrp="1"/>
          </p:cNvSpPr>
          <p:nvPr>
            <p:ph type="pic" sz="quarter" idx="19" hasCustomPrompt="1"/>
          </p:nvPr>
        </p:nvSpPr>
        <p:spPr>
          <a:xfrm>
            <a:off x="380444" y="400279"/>
            <a:ext cx="1044126" cy="1044126"/>
          </a:xfrm>
          <a:prstGeom prst="ellipse">
            <a:avLst/>
          </a:prstGeom>
          <a:solidFill>
            <a:schemeClr val="accent1"/>
          </a:solidFill>
        </p:spPr>
        <p:txBody>
          <a:bodyPr anchor="ctr"/>
          <a:lstStyle>
            <a:lvl1pPr marL="0" indent="0" algn="ctr">
              <a:buNone/>
              <a:defRPr sz="800" b="1" spc="300">
                <a:solidFill>
                  <a:schemeClr val="accent1">
                    <a:lumMod val="75000"/>
                  </a:schemeClr>
                </a:solidFill>
                <a:latin typeface="+mn-lt"/>
                <a:cs typeface="Arial" panose="020B0604020202020204" pitchFamily="34" charset="0"/>
              </a:defRPr>
            </a:lvl1pPr>
          </a:lstStyle>
          <a:p>
            <a:r>
              <a:rPr lang="en-US" dirty="0"/>
              <a:t>ICON</a:t>
            </a:r>
          </a:p>
          <a:p>
            <a:r>
              <a:rPr lang="en-US" dirty="0"/>
              <a:t>HERE</a:t>
            </a:r>
          </a:p>
        </p:txBody>
      </p:sp>
      <p:sp>
        <p:nvSpPr>
          <p:cNvPr id="10" name="Text Placeholder 25">
            <a:extLst>
              <a:ext uri="{FF2B5EF4-FFF2-40B4-BE49-F238E27FC236}">
                <a16:creationId xmlns:a16="http://schemas.microsoft.com/office/drawing/2014/main" id="{157CDD8E-0C3D-A243-9E18-CAAB9A300D02}"/>
              </a:ext>
            </a:extLst>
          </p:cNvPr>
          <p:cNvSpPr>
            <a:spLocks noGrp="1"/>
          </p:cNvSpPr>
          <p:nvPr>
            <p:ph type="body" sz="quarter" idx="13" hasCustomPrompt="1"/>
          </p:nvPr>
        </p:nvSpPr>
        <p:spPr>
          <a:xfrm>
            <a:off x="8700053" y="35388"/>
            <a:ext cx="3491947" cy="490482"/>
          </a:xfrm>
          <a:prstGeom prst="rect">
            <a:avLst/>
          </a:prstGeom>
          <a:solidFill>
            <a:schemeClr val="accent1"/>
          </a:solidFill>
        </p:spPr>
        <p:txBody>
          <a:bodyPr rIns="180000" anchor="ctr"/>
          <a:lstStyle>
            <a:lvl1pPr marL="0" indent="0" algn="r">
              <a:buNone/>
              <a:defRPr lang="en-US" sz="1000" b="1" kern="1200" spc="300" dirty="0" smtClean="0">
                <a:solidFill>
                  <a:srgbClr val="2E3238"/>
                </a:solidFill>
                <a:latin typeface="+mj-lt"/>
                <a:ea typeface="+mn-ea"/>
                <a:cs typeface="Arial" panose="020B0604020202020204" pitchFamily="34" charset="0"/>
              </a:defRPr>
            </a:lvl1pPr>
          </a:lstStyle>
          <a:p>
            <a:pPr lvl="0"/>
            <a:r>
              <a:rPr lang="en-US" dirty="0"/>
              <a:t>SUBHEAD TEXT LOREM SIT AMET</a:t>
            </a:r>
          </a:p>
        </p:txBody>
      </p:sp>
      <p:sp>
        <p:nvSpPr>
          <p:cNvPr id="17" name="TextBox 16">
            <a:extLst>
              <a:ext uri="{FF2B5EF4-FFF2-40B4-BE49-F238E27FC236}">
                <a16:creationId xmlns:a16="http://schemas.microsoft.com/office/drawing/2014/main" id="{3D47593E-A5C1-9D49-904C-3491B2D2F280}"/>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17A9B054-ADDD-F641-9C8E-3E4C8F412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3DECD717-8BF1-904D-8DB0-04F664A906FD}"/>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777F44E-3ABB-004A-A459-BB9FC0584C7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3221068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ight_Green-3-columns">
    <p:bg>
      <p:bgPr>
        <a:solidFill>
          <a:schemeClr val="tx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65A619E-B1E0-F746-B907-2EEAACEE8D56}"/>
              </a:ext>
            </a:extLst>
          </p:cNvPr>
          <p:cNvSpPr>
            <a:spLocks noGrp="1"/>
          </p:cNvSpPr>
          <p:nvPr>
            <p:ph type="body" sz="quarter" idx="10"/>
          </p:nvPr>
        </p:nvSpPr>
        <p:spPr>
          <a:xfrm>
            <a:off x="680807" y="506842"/>
            <a:ext cx="11011049" cy="424732"/>
          </a:xfrm>
          <a:prstGeom prst="rect">
            <a:avLst/>
          </a:prstGeom>
        </p:spPr>
        <p:txBody>
          <a:bodyPr wrap="square">
            <a:spAutoFit/>
          </a:bodyPr>
          <a:lstStyle>
            <a:lvl1pPr marL="0" indent="0">
              <a:buNone/>
              <a:defRPr sz="2400" b="1">
                <a:solidFill>
                  <a:schemeClr val="bg2"/>
                </a:solidFill>
                <a:latin typeface="+mn-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 name="Text Placeholder 2">
            <a:extLst>
              <a:ext uri="{FF2B5EF4-FFF2-40B4-BE49-F238E27FC236}">
                <a16:creationId xmlns:a16="http://schemas.microsoft.com/office/drawing/2014/main" id="{C29328D4-5CA3-3241-ABC5-5BFD323E18CF}"/>
              </a:ext>
            </a:extLst>
          </p:cNvPr>
          <p:cNvSpPr>
            <a:spLocks noGrp="1"/>
          </p:cNvSpPr>
          <p:nvPr>
            <p:ph type="body" sz="quarter" idx="11"/>
          </p:nvPr>
        </p:nvSpPr>
        <p:spPr>
          <a:xfrm>
            <a:off x="731838" y="3028314"/>
            <a:ext cx="3142082" cy="348943"/>
          </a:xfrm>
          <a:prstGeom prst="rect">
            <a:avLst/>
          </a:prstGeom>
        </p:spPr>
        <p:txBody>
          <a:bodyPr/>
          <a:lstStyle>
            <a:lvl1pPr marL="0" indent="0">
              <a:buNone/>
              <a:defRPr sz="1800" b="1">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2">
            <a:extLst>
              <a:ext uri="{FF2B5EF4-FFF2-40B4-BE49-F238E27FC236}">
                <a16:creationId xmlns:a16="http://schemas.microsoft.com/office/drawing/2014/main" id="{94D599FC-176F-3746-BF7D-B8C97B2C9BB2}"/>
              </a:ext>
            </a:extLst>
          </p:cNvPr>
          <p:cNvSpPr>
            <a:spLocks noGrp="1"/>
          </p:cNvSpPr>
          <p:nvPr>
            <p:ph type="body" sz="quarter" idx="12" hasCustomPrompt="1"/>
          </p:nvPr>
        </p:nvSpPr>
        <p:spPr>
          <a:xfrm>
            <a:off x="731838" y="3546473"/>
            <a:ext cx="3142082" cy="2384769"/>
          </a:xfrm>
          <a:prstGeom prst="rect">
            <a:avLst/>
          </a:prstGeom>
        </p:spPr>
        <p:txBody>
          <a:bodyPr/>
          <a:lstStyle>
            <a:lvl1pPr marL="0" indent="0">
              <a:lnSpc>
                <a:spcPct val="130000"/>
              </a:lnSpc>
              <a:buNone/>
              <a:defRPr sz="1400" b="0">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a:t>
            </a:r>
            <a:r>
              <a:rPr lang="en-US" dirty="0" err="1"/>
              <a:t>vel</a:t>
            </a:r>
            <a:r>
              <a:rPr lang="en-US" dirty="0"/>
              <a:t> </a:t>
            </a:r>
            <a:r>
              <a:rPr lang="en-US" dirty="0" err="1"/>
              <a:t>eu</a:t>
            </a:r>
            <a:r>
              <a:rPr lang="en-US" dirty="0"/>
              <a:t> </a:t>
            </a:r>
            <a:r>
              <a:rPr lang="en-US" dirty="0" err="1"/>
              <a:t>leo</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27" name="Text Placeholder 2">
            <a:extLst>
              <a:ext uri="{FF2B5EF4-FFF2-40B4-BE49-F238E27FC236}">
                <a16:creationId xmlns:a16="http://schemas.microsoft.com/office/drawing/2014/main" id="{464AF693-E03C-2B49-96C6-2670A60D13F3}"/>
              </a:ext>
            </a:extLst>
          </p:cNvPr>
          <p:cNvSpPr>
            <a:spLocks noGrp="1"/>
          </p:cNvSpPr>
          <p:nvPr>
            <p:ph type="body" sz="quarter" idx="13"/>
          </p:nvPr>
        </p:nvSpPr>
        <p:spPr>
          <a:xfrm>
            <a:off x="4524997" y="3028314"/>
            <a:ext cx="3142082" cy="348943"/>
          </a:xfrm>
          <a:prstGeom prst="rect">
            <a:avLst/>
          </a:prstGeom>
        </p:spPr>
        <p:txBody>
          <a:bodyPr/>
          <a:lstStyle>
            <a:lvl1pPr marL="0" indent="0">
              <a:buNone/>
              <a:defRPr sz="1800" b="1">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8" name="Text Placeholder 2">
            <a:extLst>
              <a:ext uri="{FF2B5EF4-FFF2-40B4-BE49-F238E27FC236}">
                <a16:creationId xmlns:a16="http://schemas.microsoft.com/office/drawing/2014/main" id="{48690EA1-62FC-374C-8311-DC13478969A8}"/>
              </a:ext>
            </a:extLst>
          </p:cNvPr>
          <p:cNvSpPr>
            <a:spLocks noGrp="1"/>
          </p:cNvSpPr>
          <p:nvPr>
            <p:ph type="body" sz="quarter" idx="14" hasCustomPrompt="1"/>
          </p:nvPr>
        </p:nvSpPr>
        <p:spPr>
          <a:xfrm>
            <a:off x="4524997" y="3546473"/>
            <a:ext cx="3142082" cy="2384769"/>
          </a:xfrm>
          <a:prstGeom prst="rect">
            <a:avLst/>
          </a:prstGeom>
        </p:spPr>
        <p:txBody>
          <a:bodyPr/>
          <a:lstStyle>
            <a:lvl1pPr marL="0" indent="0">
              <a:lnSpc>
                <a:spcPct val="130000"/>
              </a:lnSpc>
              <a:buNone/>
              <a:defRPr sz="1400" b="0">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a:t>
            </a:r>
            <a:r>
              <a:rPr lang="en-US" dirty="0" err="1"/>
              <a:t>vel</a:t>
            </a:r>
            <a:r>
              <a:rPr lang="en-US" dirty="0"/>
              <a:t> </a:t>
            </a:r>
            <a:r>
              <a:rPr lang="en-US" dirty="0" err="1"/>
              <a:t>eu</a:t>
            </a:r>
            <a:r>
              <a:rPr lang="en-US" dirty="0"/>
              <a:t> </a:t>
            </a:r>
            <a:r>
              <a:rPr lang="en-US" dirty="0" err="1"/>
              <a:t>leo</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29" name="Text Placeholder 2">
            <a:extLst>
              <a:ext uri="{FF2B5EF4-FFF2-40B4-BE49-F238E27FC236}">
                <a16:creationId xmlns:a16="http://schemas.microsoft.com/office/drawing/2014/main" id="{4C479722-A18C-CC48-A5BE-34C8CA4B866C}"/>
              </a:ext>
            </a:extLst>
          </p:cNvPr>
          <p:cNvSpPr>
            <a:spLocks noGrp="1"/>
          </p:cNvSpPr>
          <p:nvPr>
            <p:ph type="body" sz="quarter" idx="15"/>
          </p:nvPr>
        </p:nvSpPr>
        <p:spPr>
          <a:xfrm>
            <a:off x="8318082" y="3028314"/>
            <a:ext cx="3142082" cy="348943"/>
          </a:xfrm>
          <a:prstGeom prst="rect">
            <a:avLst/>
          </a:prstGeom>
        </p:spPr>
        <p:txBody>
          <a:bodyPr/>
          <a:lstStyle>
            <a:lvl1pPr marL="0" indent="0">
              <a:buNone/>
              <a:defRPr sz="1800" b="1">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2">
            <a:extLst>
              <a:ext uri="{FF2B5EF4-FFF2-40B4-BE49-F238E27FC236}">
                <a16:creationId xmlns:a16="http://schemas.microsoft.com/office/drawing/2014/main" id="{FA2A990F-EB2A-2A41-8A4E-9851ACB13EEF}"/>
              </a:ext>
            </a:extLst>
          </p:cNvPr>
          <p:cNvSpPr>
            <a:spLocks noGrp="1"/>
          </p:cNvSpPr>
          <p:nvPr>
            <p:ph type="body" sz="quarter" idx="16" hasCustomPrompt="1"/>
          </p:nvPr>
        </p:nvSpPr>
        <p:spPr>
          <a:xfrm>
            <a:off x="8318082" y="3546473"/>
            <a:ext cx="3142082" cy="2384769"/>
          </a:xfrm>
          <a:prstGeom prst="rect">
            <a:avLst/>
          </a:prstGeom>
        </p:spPr>
        <p:txBody>
          <a:bodyPr/>
          <a:lstStyle>
            <a:lvl1pPr marL="0" indent="0">
              <a:lnSpc>
                <a:spcPct val="130000"/>
              </a:lnSpc>
              <a:buNone/>
              <a:defRPr sz="1400" b="0">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a:t>
            </a:r>
            <a:r>
              <a:rPr lang="en-US" dirty="0" err="1"/>
              <a:t>vel</a:t>
            </a:r>
            <a:r>
              <a:rPr lang="en-US" dirty="0"/>
              <a:t> </a:t>
            </a:r>
            <a:r>
              <a:rPr lang="en-US" dirty="0" err="1"/>
              <a:t>eu</a:t>
            </a:r>
            <a:r>
              <a:rPr lang="en-US" dirty="0"/>
              <a:t> </a:t>
            </a:r>
            <a:r>
              <a:rPr lang="en-US" dirty="0" err="1"/>
              <a:t>leo</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18" name="Text Placeholder 2">
            <a:extLst>
              <a:ext uri="{FF2B5EF4-FFF2-40B4-BE49-F238E27FC236}">
                <a16:creationId xmlns:a16="http://schemas.microsoft.com/office/drawing/2014/main" id="{111D25D2-6359-6A4B-A789-4AE5CB0332A7}"/>
              </a:ext>
            </a:extLst>
          </p:cNvPr>
          <p:cNvSpPr>
            <a:spLocks noGrp="1"/>
          </p:cNvSpPr>
          <p:nvPr>
            <p:ph type="body" sz="quarter" idx="17" hasCustomPrompt="1"/>
          </p:nvPr>
        </p:nvSpPr>
        <p:spPr>
          <a:xfrm>
            <a:off x="731838" y="2323979"/>
            <a:ext cx="3142082" cy="535119"/>
          </a:xfrm>
          <a:prstGeom prst="rect">
            <a:avLst/>
          </a:prstGeom>
        </p:spPr>
        <p:txBody>
          <a:bodyPr/>
          <a:lstStyle>
            <a:lvl1pPr marL="0" indent="0">
              <a:buNone/>
              <a:defRPr sz="4200" b="1">
                <a:solidFill>
                  <a:schemeClr val="accent1"/>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a:t>1</a:t>
            </a:r>
          </a:p>
        </p:txBody>
      </p:sp>
      <p:sp>
        <p:nvSpPr>
          <p:cNvPr id="19" name="Text Placeholder 2">
            <a:extLst>
              <a:ext uri="{FF2B5EF4-FFF2-40B4-BE49-F238E27FC236}">
                <a16:creationId xmlns:a16="http://schemas.microsoft.com/office/drawing/2014/main" id="{7C95370F-4338-1B42-9B1D-632C3567B786}"/>
              </a:ext>
            </a:extLst>
          </p:cNvPr>
          <p:cNvSpPr>
            <a:spLocks noGrp="1"/>
          </p:cNvSpPr>
          <p:nvPr>
            <p:ph type="body" sz="quarter" idx="18" hasCustomPrompt="1"/>
          </p:nvPr>
        </p:nvSpPr>
        <p:spPr>
          <a:xfrm>
            <a:off x="4524997" y="2323979"/>
            <a:ext cx="3142082" cy="535119"/>
          </a:xfrm>
          <a:prstGeom prst="rect">
            <a:avLst/>
          </a:prstGeom>
        </p:spPr>
        <p:txBody>
          <a:bodyPr/>
          <a:lstStyle>
            <a:lvl1pPr marL="0" indent="0">
              <a:buNone/>
              <a:defRPr sz="4200" b="1">
                <a:solidFill>
                  <a:schemeClr val="accent5"/>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a:t>2</a:t>
            </a:r>
          </a:p>
        </p:txBody>
      </p:sp>
      <p:sp>
        <p:nvSpPr>
          <p:cNvPr id="20" name="Text Placeholder 2">
            <a:extLst>
              <a:ext uri="{FF2B5EF4-FFF2-40B4-BE49-F238E27FC236}">
                <a16:creationId xmlns:a16="http://schemas.microsoft.com/office/drawing/2014/main" id="{912183D5-B742-8F4A-87CE-2A2A2A5E40C4}"/>
              </a:ext>
            </a:extLst>
          </p:cNvPr>
          <p:cNvSpPr>
            <a:spLocks noGrp="1"/>
          </p:cNvSpPr>
          <p:nvPr>
            <p:ph type="body" sz="quarter" idx="19" hasCustomPrompt="1"/>
          </p:nvPr>
        </p:nvSpPr>
        <p:spPr>
          <a:xfrm>
            <a:off x="8318082" y="2323979"/>
            <a:ext cx="3142082" cy="535119"/>
          </a:xfrm>
          <a:prstGeom prst="rect">
            <a:avLst/>
          </a:prstGeom>
        </p:spPr>
        <p:txBody>
          <a:bodyPr/>
          <a:lstStyle>
            <a:lvl1pPr marL="0" indent="0">
              <a:buNone/>
              <a:defRPr sz="4200" b="1">
                <a:solidFill>
                  <a:schemeClr val="accent3"/>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a:t>3</a:t>
            </a:r>
          </a:p>
        </p:txBody>
      </p:sp>
      <p:sp>
        <p:nvSpPr>
          <p:cNvPr id="17" name="TextBox 16">
            <a:extLst>
              <a:ext uri="{FF2B5EF4-FFF2-40B4-BE49-F238E27FC236}">
                <a16:creationId xmlns:a16="http://schemas.microsoft.com/office/drawing/2014/main" id="{9DD4B1CD-CA5D-7640-8B8A-B8A9D21C5FBE}"/>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1" name="Graphic 20">
            <a:extLst>
              <a:ext uri="{FF2B5EF4-FFF2-40B4-BE49-F238E27FC236}">
                <a16:creationId xmlns:a16="http://schemas.microsoft.com/office/drawing/2014/main" id="{AC6355FD-240E-3E49-9BD7-F08DDA1163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2" name="Straight Connector 21">
            <a:extLst>
              <a:ext uri="{FF2B5EF4-FFF2-40B4-BE49-F238E27FC236}">
                <a16:creationId xmlns:a16="http://schemas.microsoft.com/office/drawing/2014/main" id="{46DC19F0-A553-7F4C-AD0E-FC91C3F8DAA4}"/>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F36C484-EBE3-E24F-B5B6-CFC1A2C9BA78}"/>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4401381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ight_Green-card-img-bg">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B51F4E0A-8AED-AC4C-9028-DDF893EDC227}"/>
              </a:ext>
            </a:extLst>
          </p:cNvPr>
          <p:cNvSpPr>
            <a:spLocks noGrp="1"/>
          </p:cNvSpPr>
          <p:nvPr>
            <p:ph type="pic" sz="quarter" idx="20"/>
          </p:nvPr>
        </p:nvSpPr>
        <p:spPr>
          <a:xfrm>
            <a:off x="0" y="70777"/>
            <a:ext cx="12192000" cy="6787224"/>
          </a:xfrm>
          <a:custGeom>
            <a:avLst/>
            <a:gdLst>
              <a:gd name="connsiteX0" fmla="*/ 732758 w 12192000"/>
              <a:gd name="connsiteY0" fmla="*/ 1811310 h 6787224"/>
              <a:gd name="connsiteX1" fmla="*/ 732758 w 12192000"/>
              <a:gd name="connsiteY1" fmla="*/ 2304606 h 6787224"/>
              <a:gd name="connsiteX2" fmla="*/ 732758 w 12192000"/>
              <a:gd name="connsiteY2" fmla="*/ 2541859 h 6787224"/>
              <a:gd name="connsiteX3" fmla="*/ 732758 w 12192000"/>
              <a:gd name="connsiteY3" fmla="*/ 5806149 h 6787224"/>
              <a:gd name="connsiteX4" fmla="*/ 11460163 w 12192000"/>
              <a:gd name="connsiteY4" fmla="*/ 5806149 h 6787224"/>
              <a:gd name="connsiteX5" fmla="*/ 11460163 w 12192000"/>
              <a:gd name="connsiteY5" fmla="*/ 2304606 h 6787224"/>
              <a:gd name="connsiteX6" fmla="*/ 6360798 w 12192000"/>
              <a:gd name="connsiteY6" fmla="*/ 2304606 h 6787224"/>
              <a:gd name="connsiteX7" fmla="*/ 6360798 w 12192000"/>
              <a:gd name="connsiteY7" fmla="*/ 1811310 h 6787224"/>
              <a:gd name="connsiteX8" fmla="*/ 0 w 12192000"/>
              <a:gd name="connsiteY8" fmla="*/ 0 h 6787224"/>
              <a:gd name="connsiteX9" fmla="*/ 12192000 w 12192000"/>
              <a:gd name="connsiteY9" fmla="*/ 0 h 6787224"/>
              <a:gd name="connsiteX10" fmla="*/ 12192000 w 12192000"/>
              <a:gd name="connsiteY10" fmla="*/ 6787224 h 6787224"/>
              <a:gd name="connsiteX11" fmla="*/ 0 w 12192000"/>
              <a:gd name="connsiteY11" fmla="*/ 6787224 h 678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787224">
                <a:moveTo>
                  <a:pt x="732758" y="1811310"/>
                </a:moveTo>
                <a:lnTo>
                  <a:pt x="732758" y="2304606"/>
                </a:lnTo>
                <a:lnTo>
                  <a:pt x="732758" y="2541859"/>
                </a:lnTo>
                <a:lnTo>
                  <a:pt x="732758" y="5806149"/>
                </a:lnTo>
                <a:lnTo>
                  <a:pt x="11460163" y="5806149"/>
                </a:lnTo>
                <a:lnTo>
                  <a:pt x="11460163" y="2304606"/>
                </a:lnTo>
                <a:lnTo>
                  <a:pt x="6360798" y="2304606"/>
                </a:lnTo>
                <a:lnTo>
                  <a:pt x="6360798" y="1811310"/>
                </a:lnTo>
                <a:close/>
                <a:moveTo>
                  <a:pt x="0" y="0"/>
                </a:moveTo>
                <a:lnTo>
                  <a:pt x="12192000" y="0"/>
                </a:lnTo>
                <a:lnTo>
                  <a:pt x="12192000" y="6787224"/>
                </a:lnTo>
                <a:lnTo>
                  <a:pt x="0" y="6787224"/>
                </a:lnTo>
                <a:close/>
              </a:path>
            </a:pathLst>
          </a:custGeom>
          <a:solidFill>
            <a:schemeClr val="accent4"/>
          </a:solidFill>
        </p:spPr>
        <p:txBody>
          <a:bodyPr wrap="square">
            <a:noAutofit/>
          </a:bodyPr>
          <a:lstStyle>
            <a:lvl1pPr marL="0" indent="0" algn="ctr">
              <a:buNone/>
              <a:defRPr sz="1800" b="1" spc="300">
                <a:solidFill>
                  <a:schemeClr val="tx1"/>
                </a:solidFill>
                <a:latin typeface="+mn-lt"/>
                <a:cs typeface="Arial" panose="020B0604020202020204" pitchFamily="34" charset="0"/>
              </a:defRPr>
            </a:lvl1pPr>
          </a:lstStyle>
          <a:p>
            <a:r>
              <a:rPr lang="en-US"/>
              <a:t>Click icon to add picture</a:t>
            </a:r>
            <a:endParaRPr lang="en-US" dirty="0"/>
          </a:p>
        </p:txBody>
      </p:sp>
      <p:sp>
        <p:nvSpPr>
          <p:cNvPr id="17" name="Rectangle 16">
            <a:extLst>
              <a:ext uri="{FF2B5EF4-FFF2-40B4-BE49-F238E27FC236}">
                <a16:creationId xmlns:a16="http://schemas.microsoft.com/office/drawing/2014/main" id="{3040D1FD-AB58-EF4B-B3F9-5105518B7579}"/>
              </a:ext>
            </a:extLst>
          </p:cNvPr>
          <p:cNvSpPr/>
          <p:nvPr userDrawn="1"/>
        </p:nvSpPr>
        <p:spPr>
          <a:xfrm>
            <a:off x="732758" y="2375383"/>
            <a:ext cx="10727405" cy="3501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5">
            <a:extLst>
              <a:ext uri="{FF2B5EF4-FFF2-40B4-BE49-F238E27FC236}">
                <a16:creationId xmlns:a16="http://schemas.microsoft.com/office/drawing/2014/main" id="{157F44B3-C0D2-1E4B-BF09-15B81951910D}"/>
              </a:ext>
            </a:extLst>
          </p:cNvPr>
          <p:cNvSpPr>
            <a:spLocks noGrp="1"/>
          </p:cNvSpPr>
          <p:nvPr>
            <p:ph type="body" sz="quarter" idx="11" hasCustomPrompt="1"/>
          </p:nvPr>
        </p:nvSpPr>
        <p:spPr>
          <a:xfrm>
            <a:off x="732758" y="1882088"/>
            <a:ext cx="5628040" cy="490482"/>
          </a:xfrm>
          <a:prstGeom prst="rect">
            <a:avLst/>
          </a:prstGeom>
          <a:solidFill>
            <a:schemeClr val="accent1"/>
          </a:solidFill>
        </p:spPr>
        <p:txBody>
          <a:bodyPr rIns="180000"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000" b="1" kern="1200" spc="300" dirty="0" smtClean="0">
                <a:solidFill>
                  <a:srgbClr val="2E3238"/>
                </a:solidFill>
                <a:latin typeface="+mj-lt"/>
                <a:ea typeface="+mn-ea"/>
                <a:cs typeface="Arial" panose="020B0604020202020204" pitchFamily="34" charset="0"/>
              </a:defRPr>
            </a:lvl1pPr>
          </a:lstStyle>
          <a:p>
            <a:pPr algn="ctr"/>
            <a:r>
              <a:rPr lang="en-US" sz="1000" b="1" spc="300" dirty="0">
                <a:solidFill>
                  <a:srgbClr val="2E3238"/>
                </a:solidFill>
                <a:latin typeface="Arial" panose="020B0604020202020204" pitchFamily="34" charset="0"/>
                <a:cs typeface="Arial" panose="020B0604020202020204" pitchFamily="34" charset="0"/>
              </a:rPr>
              <a:t>CLIMATE RISK AND RESILIENCE: EMERGING INSIGHTS</a:t>
            </a:r>
          </a:p>
        </p:txBody>
      </p:sp>
      <p:sp>
        <p:nvSpPr>
          <p:cNvPr id="27" name="Text Placeholder 7">
            <a:extLst>
              <a:ext uri="{FF2B5EF4-FFF2-40B4-BE49-F238E27FC236}">
                <a16:creationId xmlns:a16="http://schemas.microsoft.com/office/drawing/2014/main" id="{034C3DF6-EE0C-D94D-AEC1-419EEF627CC7}"/>
              </a:ext>
            </a:extLst>
          </p:cNvPr>
          <p:cNvSpPr>
            <a:spLocks noGrp="1"/>
          </p:cNvSpPr>
          <p:nvPr>
            <p:ph type="body" sz="quarter" idx="10" hasCustomPrompt="1"/>
          </p:nvPr>
        </p:nvSpPr>
        <p:spPr>
          <a:xfrm>
            <a:off x="1086342" y="2751815"/>
            <a:ext cx="9973543" cy="757130"/>
          </a:xfrm>
          <a:prstGeom prst="rect">
            <a:avLst/>
          </a:prstGeom>
        </p:spPr>
        <p:txBody>
          <a:bodyPr wrap="square">
            <a:spAutoFit/>
          </a:bodyPr>
          <a:lstStyle>
            <a:lvl1pPr marL="0" indent="0">
              <a:buNone/>
              <a:defRPr sz="2400" b="1">
                <a:solidFill>
                  <a:schemeClr val="bg2"/>
                </a:solidFill>
                <a:latin typeface="+mj-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r>
              <a:rPr lang="en-US" sz="2400" b="1" dirty="0">
                <a:solidFill>
                  <a:schemeClr val="bg2"/>
                </a:solidFill>
                <a:latin typeface="Arial" panose="020B0604020202020204" pitchFamily="34" charset="0"/>
                <a:cs typeface="Arial" panose="020B0604020202020204" pitchFamily="34" charset="0"/>
              </a:rPr>
              <a:t>Title Lorem </a:t>
            </a:r>
            <a:r>
              <a:rPr lang="en-US" sz="2400" b="1" dirty="0" err="1">
                <a:solidFill>
                  <a:schemeClr val="bg2"/>
                </a:solidFill>
                <a:latin typeface="Arial" panose="020B0604020202020204" pitchFamily="34" charset="0"/>
                <a:cs typeface="Arial" panose="020B0604020202020204" pitchFamily="34" charset="0"/>
              </a:rPr>
              <a:t>Venenatis</a:t>
            </a:r>
            <a:r>
              <a:rPr lang="en-US" sz="2400" b="1" dirty="0">
                <a:solidFill>
                  <a:schemeClr val="bg2"/>
                </a:solidFill>
                <a:latin typeface="Arial" panose="020B0604020202020204" pitchFamily="34" charset="0"/>
                <a:cs typeface="Arial" panose="020B0604020202020204" pitchFamily="34" charset="0"/>
              </a:rPr>
              <a:t> Sit </a:t>
            </a:r>
            <a:r>
              <a:rPr lang="en-US" sz="2400" b="1" dirty="0" err="1">
                <a:solidFill>
                  <a:schemeClr val="bg2"/>
                </a:solidFill>
                <a:latin typeface="Arial" panose="020B0604020202020204" pitchFamily="34" charset="0"/>
                <a:cs typeface="Arial" panose="020B0604020202020204" pitchFamily="34" charset="0"/>
              </a:rPr>
              <a:t>Consectetur</a:t>
            </a:r>
            <a:r>
              <a:rPr lang="en-US" sz="2400" b="1" dirty="0">
                <a:solidFill>
                  <a:schemeClr val="bg2"/>
                </a:solidFill>
                <a:latin typeface="Arial" panose="020B0604020202020204" pitchFamily="34" charset="0"/>
                <a:cs typeface="Arial" panose="020B0604020202020204" pitchFamily="34" charset="0"/>
              </a:rPr>
              <a:t> Magna </a:t>
            </a:r>
            <a:r>
              <a:rPr lang="en-US" sz="2400" b="1" dirty="0" err="1">
                <a:solidFill>
                  <a:schemeClr val="bg2"/>
                </a:solidFill>
                <a:latin typeface="Arial" panose="020B0604020202020204" pitchFamily="34" charset="0"/>
                <a:cs typeface="Arial" panose="020B0604020202020204" pitchFamily="34" charset="0"/>
              </a:rPr>
              <a:t>NibhInceptos</a:t>
            </a:r>
            <a:br>
              <a:rPr lang="en-US" sz="2400" b="1" dirty="0">
                <a:solidFill>
                  <a:schemeClr val="bg2"/>
                </a:solidFill>
                <a:latin typeface="Arial" panose="020B0604020202020204" pitchFamily="34" charset="0"/>
                <a:cs typeface="Arial" panose="020B0604020202020204" pitchFamily="34" charset="0"/>
              </a:rPr>
            </a:br>
            <a:r>
              <a:rPr lang="en-US" sz="2400" b="1" dirty="0">
                <a:solidFill>
                  <a:schemeClr val="bg2"/>
                </a:solidFill>
                <a:latin typeface="Arial" panose="020B0604020202020204" pitchFamily="34" charset="0"/>
                <a:cs typeface="Arial" panose="020B0604020202020204" pitchFamily="34" charset="0"/>
              </a:rPr>
              <a:t>Purus Parturient Pharetra Vestibulum</a:t>
            </a:r>
          </a:p>
        </p:txBody>
      </p:sp>
      <p:sp>
        <p:nvSpPr>
          <p:cNvPr id="8" name="Rectangle 7">
            <a:extLst>
              <a:ext uri="{FF2B5EF4-FFF2-40B4-BE49-F238E27FC236}">
                <a16:creationId xmlns:a16="http://schemas.microsoft.com/office/drawing/2014/main" id="{F545F1F8-3483-2C4A-9DCD-4E18C611C5C1}"/>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2F663444-AF92-0244-B5EE-876B63394F70}"/>
              </a:ext>
            </a:extLst>
          </p:cNvPr>
          <p:cNvSpPr>
            <a:spLocks noGrp="1"/>
          </p:cNvSpPr>
          <p:nvPr>
            <p:ph type="body" sz="quarter" idx="12" hasCustomPrompt="1"/>
          </p:nvPr>
        </p:nvSpPr>
        <p:spPr>
          <a:xfrm>
            <a:off x="1086341" y="3749012"/>
            <a:ext cx="9973543" cy="1788188"/>
          </a:xfrm>
          <a:prstGeom prst="rect">
            <a:avLst/>
          </a:prstGeom>
        </p:spPr>
        <p:txBody>
          <a:bodyPr/>
          <a:lstStyle>
            <a:lvl1pPr marL="0" indent="0">
              <a:lnSpc>
                <a:spcPct val="130000"/>
              </a:lnSpc>
              <a:buNone/>
              <a:defRPr sz="1400" b="0">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a:t>
            </a:r>
            <a:r>
              <a:rPr lang="en-US" dirty="0" err="1"/>
              <a:t>vel</a:t>
            </a:r>
            <a:r>
              <a:rPr lang="en-US" dirty="0"/>
              <a:t> </a:t>
            </a:r>
            <a:r>
              <a:rPr lang="en-US" dirty="0" err="1"/>
              <a:t>eu</a:t>
            </a:r>
            <a:r>
              <a:rPr lang="en-US" dirty="0"/>
              <a:t> </a:t>
            </a:r>
            <a:r>
              <a:rPr lang="en-US" dirty="0" err="1"/>
              <a:t>leo</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11" name="Picture Placeholder 3">
            <a:extLst>
              <a:ext uri="{FF2B5EF4-FFF2-40B4-BE49-F238E27FC236}">
                <a16:creationId xmlns:a16="http://schemas.microsoft.com/office/drawing/2014/main" id="{AB77BE3C-806F-B043-9357-09596CBB07AD}"/>
              </a:ext>
            </a:extLst>
          </p:cNvPr>
          <p:cNvSpPr>
            <a:spLocks noGrp="1"/>
          </p:cNvSpPr>
          <p:nvPr>
            <p:ph type="pic" sz="quarter" idx="19" hasCustomPrompt="1"/>
          </p:nvPr>
        </p:nvSpPr>
        <p:spPr>
          <a:xfrm>
            <a:off x="380444" y="400279"/>
            <a:ext cx="1044126" cy="1044126"/>
          </a:xfrm>
          <a:prstGeom prst="ellipse">
            <a:avLst/>
          </a:prstGeom>
          <a:solidFill>
            <a:schemeClr val="accent1"/>
          </a:solidFill>
        </p:spPr>
        <p:txBody>
          <a:bodyPr anchor="ctr"/>
          <a:lstStyle>
            <a:lvl1pPr marL="0" indent="0" algn="ctr">
              <a:buNone/>
              <a:defRPr sz="800" b="1" spc="300">
                <a:solidFill>
                  <a:schemeClr val="accent1">
                    <a:lumMod val="75000"/>
                  </a:schemeClr>
                </a:solidFill>
                <a:latin typeface="+mj-lt"/>
                <a:cs typeface="Arial" panose="020B0604020202020204" pitchFamily="34" charset="0"/>
              </a:defRPr>
            </a:lvl1pPr>
          </a:lstStyle>
          <a:p>
            <a:r>
              <a:rPr lang="en-US" dirty="0"/>
              <a:t>ICON</a:t>
            </a:r>
          </a:p>
          <a:p>
            <a:r>
              <a:rPr lang="en-US" dirty="0"/>
              <a:t>HERE</a:t>
            </a:r>
          </a:p>
        </p:txBody>
      </p:sp>
      <p:sp>
        <p:nvSpPr>
          <p:cNvPr id="9" name="TextBox 8">
            <a:extLst>
              <a:ext uri="{FF2B5EF4-FFF2-40B4-BE49-F238E27FC236}">
                <a16:creationId xmlns:a16="http://schemas.microsoft.com/office/drawing/2014/main" id="{06379C3A-D5A1-6E48-946D-D11C3AAADEA1}"/>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06FD6C15-7BAF-3E4C-8981-A16ABB984F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3" name="Straight Connector 12">
            <a:extLst>
              <a:ext uri="{FF2B5EF4-FFF2-40B4-BE49-F238E27FC236}">
                <a16:creationId xmlns:a16="http://schemas.microsoft.com/office/drawing/2014/main" id="{D296B717-0414-6F47-8DAF-B7A380C55110}"/>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23C548-658E-CF4C-982B-ED65B989542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3509227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Green-graphic-1">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CEE578-3DEE-D441-920D-BC40704B309C}"/>
              </a:ext>
            </a:extLst>
          </p:cNvPr>
          <p:cNvPicPr>
            <a:picLocks noChangeAspect="1"/>
          </p:cNvPicPr>
          <p:nvPr userDrawn="1"/>
        </p:nvPicPr>
        <p:blipFill rotWithShape="1">
          <a:blip r:embed="rId2"/>
          <a:srcRect l="15741" t="18742" r="27014" b="18742"/>
          <a:stretch/>
        </p:blipFill>
        <p:spPr>
          <a:xfrm>
            <a:off x="1" y="0"/>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ext Placeholder 2">
            <a:extLst>
              <a:ext uri="{FF2B5EF4-FFF2-40B4-BE49-F238E27FC236}">
                <a16:creationId xmlns:a16="http://schemas.microsoft.com/office/drawing/2014/main" id="{E1BD935B-0BA7-C845-9A5A-8291C02739F7}"/>
              </a:ext>
            </a:extLst>
          </p:cNvPr>
          <p:cNvSpPr>
            <a:spLocks noGrp="1"/>
          </p:cNvSpPr>
          <p:nvPr>
            <p:ph type="body" sz="quarter" idx="10" hasCustomPrompt="1"/>
          </p:nvPr>
        </p:nvSpPr>
        <p:spPr>
          <a:xfrm>
            <a:off x="870707" y="4185769"/>
            <a:ext cx="10371034" cy="867930"/>
          </a:xfrm>
          <a:prstGeom prst="rect">
            <a:avLst/>
          </a:prstGeom>
        </p:spPr>
        <p:txBody>
          <a:bodyPr wrap="square">
            <a:spAutoFit/>
          </a:bodyPr>
          <a:lstStyle>
            <a:lvl1pPr marL="0" indent="0">
              <a:buNone/>
              <a:defRPr lang="en-US" sz="5600" b="1" kern="1200" dirty="0" smtClean="0">
                <a:solidFill>
                  <a:schemeClr val="bg2"/>
                </a:solidFill>
                <a:latin typeface="+mn-lt"/>
                <a:ea typeface="Verdana" panose="020B0604030504040204" pitchFamily="34" charset="0"/>
                <a:cs typeface="Verdana" panose="020B0604030504040204" pitchFamily="34" charset="0"/>
              </a:defRPr>
            </a:lvl1pPr>
          </a:lstStyle>
          <a:p>
            <a:pPr lvl="0"/>
            <a:r>
              <a:rPr lang="en-US" dirty="0"/>
              <a:t>Consulting Services</a:t>
            </a:r>
          </a:p>
        </p:txBody>
      </p:sp>
      <p:sp>
        <p:nvSpPr>
          <p:cNvPr id="11" name="TextBox 10">
            <a:extLst>
              <a:ext uri="{FF2B5EF4-FFF2-40B4-BE49-F238E27FC236}">
                <a16:creationId xmlns:a16="http://schemas.microsoft.com/office/drawing/2014/main" id="{C68CBBF4-75BB-6442-BD7F-5D6D035B2E71}"/>
              </a:ext>
            </a:extLst>
          </p:cNvPr>
          <p:cNvSpPr txBox="1"/>
          <p:nvPr userDrawn="1"/>
        </p:nvSpPr>
        <p:spPr>
          <a:xfrm>
            <a:off x="11691856" y="6507957"/>
            <a:ext cx="405913" cy="91903"/>
          </a:xfrm>
          <a:prstGeom prst="rect">
            <a:avLst/>
          </a:prstGeom>
        </p:spPr>
        <p:txBody>
          <a:bodyPr wrap="square" lIns="0" tIns="0" rIns="0" bIns="0" rtlCol="0" anchor="t" anchorCtr="0">
            <a:noAutofit/>
          </a:bodyPr>
          <a:lstStyle/>
          <a:p>
            <a:pPr algn="l"/>
            <a:fld id="{D3F52831-DA5F-9C42-BCA0-DA2CFC08DB97}" type="slidenum">
              <a:rPr lang="en-US" sz="800" smtClean="0">
                <a:solidFill>
                  <a:schemeClr val="tx2"/>
                </a:solidFill>
                <a:latin typeface="Arial" panose="020B0604020202020204" pitchFamily="34" charset="0"/>
                <a:cs typeface="Arial" panose="020B0604020202020204" pitchFamily="34" charset="0"/>
              </a:rPr>
              <a:pPr algn="l"/>
              <a:t>‹#›</a:t>
            </a:fld>
            <a:endParaRPr lang="en-US" sz="800" dirty="0">
              <a:solidFill>
                <a:schemeClr val="tx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C73DEE6-DF34-714E-B649-2915A260EC95}"/>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6" name="Graphic 15">
            <a:extLst>
              <a:ext uri="{FF2B5EF4-FFF2-40B4-BE49-F238E27FC236}">
                <a16:creationId xmlns:a16="http://schemas.microsoft.com/office/drawing/2014/main" id="{232EC07E-679B-0B49-BEF2-DE5D4D43CEA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277" y="6351158"/>
            <a:ext cx="359851" cy="321972"/>
          </a:xfrm>
          <a:prstGeom prst="rect">
            <a:avLst/>
          </a:prstGeom>
        </p:spPr>
      </p:pic>
      <p:cxnSp>
        <p:nvCxnSpPr>
          <p:cNvPr id="17" name="Straight Connector 16">
            <a:extLst>
              <a:ext uri="{FF2B5EF4-FFF2-40B4-BE49-F238E27FC236}">
                <a16:creationId xmlns:a16="http://schemas.microsoft.com/office/drawing/2014/main" id="{D6BECE39-30B1-F34F-A4EF-E164827DA5C0}"/>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D3C64C9-16E9-AA4A-AD24-D051070D163F}"/>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7692244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Divider-Green-graphic-1">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C55CD7-7D5F-BA41-88BA-26E6840DB46E}"/>
              </a:ext>
            </a:extLst>
          </p:cNvPr>
          <p:cNvPicPr>
            <a:picLocks noChangeAspect="1"/>
          </p:cNvPicPr>
          <p:nvPr userDrawn="1"/>
        </p:nvPicPr>
        <p:blipFill rotWithShape="1">
          <a:blip r:embed="rId2"/>
          <a:srcRect l="10569" t="2332"/>
          <a:stretch/>
        </p:blipFill>
        <p:spPr>
          <a:xfrm>
            <a:off x="0" y="2477"/>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ext Placeholder 2">
            <a:extLst>
              <a:ext uri="{FF2B5EF4-FFF2-40B4-BE49-F238E27FC236}">
                <a16:creationId xmlns:a16="http://schemas.microsoft.com/office/drawing/2014/main" id="{E1BD935B-0BA7-C845-9A5A-8291C02739F7}"/>
              </a:ext>
            </a:extLst>
          </p:cNvPr>
          <p:cNvSpPr>
            <a:spLocks noGrp="1"/>
          </p:cNvSpPr>
          <p:nvPr>
            <p:ph type="body" sz="quarter" idx="10" hasCustomPrompt="1"/>
          </p:nvPr>
        </p:nvSpPr>
        <p:spPr>
          <a:xfrm>
            <a:off x="870707" y="4185769"/>
            <a:ext cx="9211444" cy="1643527"/>
          </a:xfrm>
          <a:prstGeom prst="rect">
            <a:avLst/>
          </a:prstGeom>
        </p:spPr>
        <p:txBody>
          <a:bodyPr wrap="square">
            <a:spAutoFit/>
          </a:bodyPr>
          <a:lstStyle>
            <a:lvl1pPr marL="0" indent="0">
              <a:buNone/>
              <a:defRPr lang="en-US" sz="5600" b="1" kern="1200" dirty="0" smtClean="0">
                <a:solidFill>
                  <a:schemeClr val="tx2"/>
                </a:solidFill>
                <a:latin typeface="+mn-lt"/>
                <a:ea typeface="Verdana" panose="020B0604030504040204" pitchFamily="34" charset="0"/>
                <a:cs typeface="Verdana" panose="020B0604030504040204" pitchFamily="34" charset="0"/>
              </a:defRPr>
            </a:lvl1pPr>
          </a:lstStyle>
          <a:p>
            <a:pPr lvl="0"/>
            <a:r>
              <a:rPr lang="en-US" dirty="0"/>
              <a:t>Midwest Early Recovery Fund</a:t>
            </a:r>
          </a:p>
        </p:txBody>
      </p:sp>
      <p:sp>
        <p:nvSpPr>
          <p:cNvPr id="13" name="TextBox 12">
            <a:extLst>
              <a:ext uri="{FF2B5EF4-FFF2-40B4-BE49-F238E27FC236}">
                <a16:creationId xmlns:a16="http://schemas.microsoft.com/office/drawing/2014/main" id="{A2131510-99BD-4E4E-A76E-4DD12DA612B8}"/>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9" name="Graphic 18">
            <a:extLst>
              <a:ext uri="{FF2B5EF4-FFF2-40B4-BE49-F238E27FC236}">
                <a16:creationId xmlns:a16="http://schemas.microsoft.com/office/drawing/2014/main" id="{90FB375B-7AE7-824C-BF16-429A551E89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277" y="6351158"/>
            <a:ext cx="359851" cy="321972"/>
          </a:xfrm>
          <a:prstGeom prst="rect">
            <a:avLst/>
          </a:prstGeom>
        </p:spPr>
      </p:pic>
      <p:cxnSp>
        <p:nvCxnSpPr>
          <p:cNvPr id="20" name="Straight Connector 19">
            <a:extLst>
              <a:ext uri="{FF2B5EF4-FFF2-40B4-BE49-F238E27FC236}">
                <a16:creationId xmlns:a16="http://schemas.microsoft.com/office/drawing/2014/main" id="{96F76A7E-AA6A-6142-9247-837F7F0E8076}"/>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E44B69F-A095-0D43-A003-14884A83F25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8761642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4-Navy Slide">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2343318"/>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5B9B6310-5B02-6540-8242-A2F5232954A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hasCustomPrompt="1"/>
          </p:nvPr>
        </p:nvSpPr>
        <p:spPr>
          <a:xfrm>
            <a:off x="57194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r>
              <a:rPr lang="en-US" dirty="0"/>
              <a:t>Webinar Title Fermentum </a:t>
            </a:r>
            <a:r>
              <a:rPr lang="en-US" dirty="0" err="1"/>
              <a:t>Nullam</a:t>
            </a:r>
            <a:r>
              <a:rPr lang="en-US" dirty="0"/>
              <a:t> </a:t>
            </a:r>
            <a:r>
              <a:rPr lang="en-US" dirty="0" err="1"/>
              <a:t>Etiam</a:t>
            </a:r>
            <a:endParaRPr lang="en-US" dirty="0"/>
          </a:p>
        </p:txBody>
      </p:sp>
      <p:pic>
        <p:nvPicPr>
          <p:cNvPr id="5" name="Graphic 4">
            <a:extLst>
              <a:ext uri="{FF2B5EF4-FFF2-40B4-BE49-F238E27FC236}">
                <a16:creationId xmlns:a16="http://schemas.microsoft.com/office/drawing/2014/main" id="{E5DEF83A-EEBD-C044-89D2-D90149738C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3" name="Straight Connector 2">
            <a:extLst>
              <a:ext uri="{FF2B5EF4-FFF2-40B4-BE49-F238E27FC236}">
                <a16:creationId xmlns:a16="http://schemas.microsoft.com/office/drawing/2014/main" id="{BC634A8F-0952-EF46-91C3-2F4A52401CA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43BB01-FCBD-004A-BB29-8691184EA813}"/>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11" name="Picture Placeholder 14">
            <a:extLst>
              <a:ext uri="{FF2B5EF4-FFF2-40B4-BE49-F238E27FC236}">
                <a16:creationId xmlns:a16="http://schemas.microsoft.com/office/drawing/2014/main" id="{73678EB2-BA9A-AD42-AD51-9D3BFF07D53A}"/>
              </a:ext>
            </a:extLst>
          </p:cNvPr>
          <p:cNvSpPr>
            <a:spLocks noGrp="1"/>
          </p:cNvSpPr>
          <p:nvPr>
            <p:ph type="pic" sz="quarter" idx="11" hasCustomPrompt="1"/>
          </p:nvPr>
        </p:nvSpPr>
        <p:spPr>
          <a:xfrm>
            <a:off x="6808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Picture Placeholder 14">
            <a:extLst>
              <a:ext uri="{FF2B5EF4-FFF2-40B4-BE49-F238E27FC236}">
                <a16:creationId xmlns:a16="http://schemas.microsoft.com/office/drawing/2014/main" id="{204DD5B4-110A-3B48-A130-432292F3F54B}"/>
              </a:ext>
            </a:extLst>
          </p:cNvPr>
          <p:cNvSpPr>
            <a:spLocks noGrp="1"/>
          </p:cNvSpPr>
          <p:nvPr>
            <p:ph type="pic" sz="quarter" idx="12" hasCustomPrompt="1"/>
          </p:nvPr>
        </p:nvSpPr>
        <p:spPr>
          <a:xfrm>
            <a:off x="34240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5" name="Picture Placeholder 14">
            <a:extLst>
              <a:ext uri="{FF2B5EF4-FFF2-40B4-BE49-F238E27FC236}">
                <a16:creationId xmlns:a16="http://schemas.microsoft.com/office/drawing/2014/main" id="{6E2ADDA7-C4F0-3B4F-A49B-F373203C15AE}"/>
              </a:ext>
            </a:extLst>
          </p:cNvPr>
          <p:cNvSpPr>
            <a:spLocks noGrp="1"/>
          </p:cNvSpPr>
          <p:nvPr>
            <p:ph type="pic" sz="quarter" idx="13" hasCustomPrompt="1"/>
          </p:nvPr>
        </p:nvSpPr>
        <p:spPr>
          <a:xfrm>
            <a:off x="61672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6" name="Picture Placeholder 14">
            <a:extLst>
              <a:ext uri="{FF2B5EF4-FFF2-40B4-BE49-F238E27FC236}">
                <a16:creationId xmlns:a16="http://schemas.microsoft.com/office/drawing/2014/main" id="{CD3405C8-5EE5-5749-955A-91D5BCC9CDE7}"/>
              </a:ext>
            </a:extLst>
          </p:cNvPr>
          <p:cNvSpPr>
            <a:spLocks noGrp="1"/>
          </p:cNvSpPr>
          <p:nvPr>
            <p:ph type="pic" sz="quarter" idx="14" hasCustomPrompt="1"/>
          </p:nvPr>
        </p:nvSpPr>
        <p:spPr>
          <a:xfrm>
            <a:off x="89104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7" name="Text Placeholder 2">
            <a:extLst>
              <a:ext uri="{FF2B5EF4-FFF2-40B4-BE49-F238E27FC236}">
                <a16:creationId xmlns:a16="http://schemas.microsoft.com/office/drawing/2014/main" id="{AD3BF338-9EA6-524B-B8B7-8883AB335AA3}"/>
              </a:ext>
            </a:extLst>
          </p:cNvPr>
          <p:cNvSpPr>
            <a:spLocks noGrp="1"/>
          </p:cNvSpPr>
          <p:nvPr>
            <p:ph type="body" sz="quarter" idx="15" hasCustomPrompt="1"/>
          </p:nvPr>
        </p:nvSpPr>
        <p:spPr>
          <a:xfrm>
            <a:off x="680808"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19" name="Text Placeholder 2">
            <a:extLst>
              <a:ext uri="{FF2B5EF4-FFF2-40B4-BE49-F238E27FC236}">
                <a16:creationId xmlns:a16="http://schemas.microsoft.com/office/drawing/2014/main" id="{2F0596E5-2577-5A40-831D-B886D94C43DA}"/>
              </a:ext>
            </a:extLst>
          </p:cNvPr>
          <p:cNvSpPr>
            <a:spLocks noGrp="1"/>
          </p:cNvSpPr>
          <p:nvPr>
            <p:ph type="body" sz="quarter" idx="16" hasCustomPrompt="1"/>
          </p:nvPr>
        </p:nvSpPr>
        <p:spPr>
          <a:xfrm>
            <a:off x="3424007"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0" name="Text Placeholder 2">
            <a:extLst>
              <a:ext uri="{FF2B5EF4-FFF2-40B4-BE49-F238E27FC236}">
                <a16:creationId xmlns:a16="http://schemas.microsoft.com/office/drawing/2014/main" id="{71FFA567-8F98-1C4E-A4B4-1532404C1B01}"/>
              </a:ext>
            </a:extLst>
          </p:cNvPr>
          <p:cNvSpPr>
            <a:spLocks noGrp="1"/>
          </p:cNvSpPr>
          <p:nvPr>
            <p:ph type="body" sz="quarter" idx="17" hasCustomPrompt="1"/>
          </p:nvPr>
        </p:nvSpPr>
        <p:spPr>
          <a:xfrm>
            <a:off x="6167206"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1" name="Text Placeholder 2">
            <a:extLst>
              <a:ext uri="{FF2B5EF4-FFF2-40B4-BE49-F238E27FC236}">
                <a16:creationId xmlns:a16="http://schemas.microsoft.com/office/drawing/2014/main" id="{12790D40-6388-F541-97D4-48982E8B7204}"/>
              </a:ext>
            </a:extLst>
          </p:cNvPr>
          <p:cNvSpPr>
            <a:spLocks noGrp="1"/>
          </p:cNvSpPr>
          <p:nvPr>
            <p:ph type="body" sz="quarter" idx="18" hasCustomPrompt="1"/>
          </p:nvPr>
        </p:nvSpPr>
        <p:spPr>
          <a:xfrm>
            <a:off x="8910405"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2" name="Text Placeholder 2">
            <a:extLst>
              <a:ext uri="{FF2B5EF4-FFF2-40B4-BE49-F238E27FC236}">
                <a16:creationId xmlns:a16="http://schemas.microsoft.com/office/drawing/2014/main" id="{8292D1EF-673D-9D4B-914C-1CA35E0AFA67}"/>
              </a:ext>
            </a:extLst>
          </p:cNvPr>
          <p:cNvSpPr>
            <a:spLocks noGrp="1"/>
          </p:cNvSpPr>
          <p:nvPr>
            <p:ph type="body" sz="quarter" idx="19" hasCustomPrompt="1"/>
          </p:nvPr>
        </p:nvSpPr>
        <p:spPr>
          <a:xfrm>
            <a:off x="680808" y="50701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7" name="Text Placeholder 2">
            <a:extLst>
              <a:ext uri="{FF2B5EF4-FFF2-40B4-BE49-F238E27FC236}">
                <a16:creationId xmlns:a16="http://schemas.microsoft.com/office/drawing/2014/main" id="{F7D7F2D3-F991-974D-B10C-E144DCF75DC2}"/>
              </a:ext>
            </a:extLst>
          </p:cNvPr>
          <p:cNvSpPr>
            <a:spLocks noGrp="1"/>
          </p:cNvSpPr>
          <p:nvPr>
            <p:ph type="body" sz="quarter" idx="20" hasCustomPrompt="1"/>
          </p:nvPr>
        </p:nvSpPr>
        <p:spPr>
          <a:xfrm>
            <a:off x="3424007" y="50701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8" name="Text Placeholder 2">
            <a:extLst>
              <a:ext uri="{FF2B5EF4-FFF2-40B4-BE49-F238E27FC236}">
                <a16:creationId xmlns:a16="http://schemas.microsoft.com/office/drawing/2014/main" id="{88F91202-EB2B-F944-AFFF-54CFA4EC7EA7}"/>
              </a:ext>
            </a:extLst>
          </p:cNvPr>
          <p:cNvSpPr>
            <a:spLocks noGrp="1"/>
          </p:cNvSpPr>
          <p:nvPr>
            <p:ph type="body" sz="quarter" idx="21" hasCustomPrompt="1"/>
          </p:nvPr>
        </p:nvSpPr>
        <p:spPr>
          <a:xfrm>
            <a:off x="6167205" y="50705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9" name="Text Placeholder 2">
            <a:extLst>
              <a:ext uri="{FF2B5EF4-FFF2-40B4-BE49-F238E27FC236}">
                <a16:creationId xmlns:a16="http://schemas.microsoft.com/office/drawing/2014/main" id="{3CDB76D9-ED3F-7446-A311-07D655466FC4}"/>
              </a:ext>
            </a:extLst>
          </p:cNvPr>
          <p:cNvSpPr>
            <a:spLocks noGrp="1"/>
          </p:cNvSpPr>
          <p:nvPr>
            <p:ph type="body" sz="quarter" idx="22" hasCustomPrompt="1"/>
          </p:nvPr>
        </p:nvSpPr>
        <p:spPr>
          <a:xfrm>
            <a:off x="8910405" y="50705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30" name="Text Placeholder 2">
            <a:extLst>
              <a:ext uri="{FF2B5EF4-FFF2-40B4-BE49-F238E27FC236}">
                <a16:creationId xmlns:a16="http://schemas.microsoft.com/office/drawing/2014/main" id="{750BF2B6-56A5-284A-A68B-4ED10D1B2E0B}"/>
              </a:ext>
            </a:extLst>
          </p:cNvPr>
          <p:cNvSpPr>
            <a:spLocks noGrp="1"/>
          </p:cNvSpPr>
          <p:nvPr>
            <p:ph type="body" sz="quarter" idx="23" hasCustomPrompt="1"/>
          </p:nvPr>
        </p:nvSpPr>
        <p:spPr>
          <a:xfrm>
            <a:off x="680808"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1" name="Text Placeholder 2">
            <a:extLst>
              <a:ext uri="{FF2B5EF4-FFF2-40B4-BE49-F238E27FC236}">
                <a16:creationId xmlns:a16="http://schemas.microsoft.com/office/drawing/2014/main" id="{3E800D61-6CB3-8C42-AE67-2628E7505A9D}"/>
              </a:ext>
            </a:extLst>
          </p:cNvPr>
          <p:cNvSpPr>
            <a:spLocks noGrp="1"/>
          </p:cNvSpPr>
          <p:nvPr>
            <p:ph type="body" sz="quarter" idx="24" hasCustomPrompt="1"/>
          </p:nvPr>
        </p:nvSpPr>
        <p:spPr>
          <a:xfrm>
            <a:off x="3424007"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2" name="Text Placeholder 2">
            <a:extLst>
              <a:ext uri="{FF2B5EF4-FFF2-40B4-BE49-F238E27FC236}">
                <a16:creationId xmlns:a16="http://schemas.microsoft.com/office/drawing/2014/main" id="{04A81B3C-C907-744E-81C6-1D54869D2300}"/>
              </a:ext>
            </a:extLst>
          </p:cNvPr>
          <p:cNvSpPr>
            <a:spLocks noGrp="1"/>
          </p:cNvSpPr>
          <p:nvPr>
            <p:ph type="body" sz="quarter" idx="25" hasCustomPrompt="1"/>
          </p:nvPr>
        </p:nvSpPr>
        <p:spPr>
          <a:xfrm>
            <a:off x="6167205"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3" name="Text Placeholder 2">
            <a:extLst>
              <a:ext uri="{FF2B5EF4-FFF2-40B4-BE49-F238E27FC236}">
                <a16:creationId xmlns:a16="http://schemas.microsoft.com/office/drawing/2014/main" id="{D684F4EE-0BCF-7142-91FA-6B2DBFE6FD58}"/>
              </a:ext>
            </a:extLst>
          </p:cNvPr>
          <p:cNvSpPr>
            <a:spLocks noGrp="1"/>
          </p:cNvSpPr>
          <p:nvPr>
            <p:ph type="body" sz="quarter" idx="26" hasCustomPrompt="1"/>
          </p:nvPr>
        </p:nvSpPr>
        <p:spPr>
          <a:xfrm>
            <a:off x="8910403"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4" name="Rectangle 33">
            <a:extLst>
              <a:ext uri="{FF2B5EF4-FFF2-40B4-BE49-F238E27FC236}">
                <a16:creationId xmlns:a16="http://schemas.microsoft.com/office/drawing/2014/main" id="{84217655-4F38-3B42-86EE-679D4A899D85}"/>
              </a:ext>
            </a:extLst>
          </p:cNvPr>
          <p:cNvSpPr/>
          <p:nvPr userDrawn="1"/>
        </p:nvSpPr>
        <p:spPr>
          <a:xfrm>
            <a:off x="665214" y="1179354"/>
            <a:ext cx="93511" cy="679043"/>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
            <a:extLst>
              <a:ext uri="{FF2B5EF4-FFF2-40B4-BE49-F238E27FC236}">
                <a16:creationId xmlns:a16="http://schemas.microsoft.com/office/drawing/2014/main" id="{28CDE9B1-145D-0441-BE2C-79BA69486BDA}"/>
              </a:ext>
            </a:extLst>
          </p:cNvPr>
          <p:cNvSpPr>
            <a:spLocks noGrp="1"/>
          </p:cNvSpPr>
          <p:nvPr>
            <p:ph type="body" sz="quarter" idx="27" hasCustomPrompt="1"/>
          </p:nvPr>
        </p:nvSpPr>
        <p:spPr>
          <a:xfrm>
            <a:off x="923302" y="1228212"/>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DATE, TIME</a:t>
            </a:r>
          </a:p>
        </p:txBody>
      </p:sp>
      <p:sp>
        <p:nvSpPr>
          <p:cNvPr id="36" name="Text Placeholder 2">
            <a:extLst>
              <a:ext uri="{FF2B5EF4-FFF2-40B4-BE49-F238E27FC236}">
                <a16:creationId xmlns:a16="http://schemas.microsoft.com/office/drawing/2014/main" id="{D450C421-5FEA-CB44-8D70-A1394E01ADF6}"/>
              </a:ext>
            </a:extLst>
          </p:cNvPr>
          <p:cNvSpPr>
            <a:spLocks noGrp="1"/>
          </p:cNvSpPr>
          <p:nvPr>
            <p:ph type="body" sz="quarter" idx="28" hasCustomPrompt="1"/>
          </p:nvPr>
        </p:nvSpPr>
        <p:spPr>
          <a:xfrm>
            <a:off x="923302" y="1567600"/>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JOIN US AT: WEBSITE</a:t>
            </a:r>
          </a:p>
        </p:txBody>
      </p:sp>
    </p:spTree>
    <p:extLst>
      <p:ext uri="{BB962C8B-B14F-4D97-AF65-F5344CB8AC3E}">
        <p14:creationId xmlns:p14="http://schemas.microsoft.com/office/powerpoint/2010/main" val="2739715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Divider-Green-graphic-1">
    <p:bg>
      <p:bgPr>
        <a:solidFill>
          <a:schemeClr val="bg2"/>
        </a:solidFill>
        <a:effectLst/>
      </p:bgPr>
    </p:bg>
    <p:spTree>
      <p:nvGrpSpPr>
        <p:cNvPr id="1" name=""/>
        <p:cNvGrpSpPr/>
        <p:nvPr/>
      </p:nvGrpSpPr>
      <p:grpSpPr>
        <a:xfrm>
          <a:off x="0" y="0"/>
          <a:ext cx="0" cy="0"/>
          <a:chOff x="0" y="0"/>
          <a:chExt cx="0" cy="0"/>
        </a:xfrm>
      </p:grpSpPr>
      <p:sp>
        <p:nvSpPr>
          <p:cNvPr id="9" name="Picture Placeholder 14">
            <a:extLst>
              <a:ext uri="{FF2B5EF4-FFF2-40B4-BE49-F238E27FC236}">
                <a16:creationId xmlns:a16="http://schemas.microsoft.com/office/drawing/2014/main" id="{6FE5C70B-1D1E-5D42-B634-CAF4D5EBCCB1}"/>
              </a:ext>
            </a:extLst>
          </p:cNvPr>
          <p:cNvSpPr>
            <a:spLocks noGrp="1"/>
          </p:cNvSpPr>
          <p:nvPr>
            <p:ph type="pic" sz="quarter" idx="11" hasCustomPrompt="1"/>
          </p:nvPr>
        </p:nvSpPr>
        <p:spPr>
          <a:xfrm>
            <a:off x="0" y="0"/>
            <a:ext cx="12192000" cy="6858000"/>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noFill/>
        </p:spPr>
        <p:txBody>
          <a:bodyPr wrap="square" anchor="ctr">
            <a:noAutofit/>
          </a:bodyPr>
          <a:lstStyle>
            <a:lvl1pPr marL="0" indent="0" algn="ctr">
              <a:buNone/>
              <a:defRPr sz="1800" b="1" spc="300">
                <a:solidFill>
                  <a:schemeClr val="bg1">
                    <a:alpha val="37000"/>
                  </a:schemeClr>
                </a:solidFill>
                <a:latin typeface="+mn-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ext Placeholder 2">
            <a:extLst>
              <a:ext uri="{FF2B5EF4-FFF2-40B4-BE49-F238E27FC236}">
                <a16:creationId xmlns:a16="http://schemas.microsoft.com/office/drawing/2014/main" id="{E1BD935B-0BA7-C845-9A5A-8291C02739F7}"/>
              </a:ext>
            </a:extLst>
          </p:cNvPr>
          <p:cNvSpPr>
            <a:spLocks noGrp="1"/>
          </p:cNvSpPr>
          <p:nvPr>
            <p:ph type="body" sz="quarter" idx="10" hasCustomPrompt="1"/>
          </p:nvPr>
        </p:nvSpPr>
        <p:spPr>
          <a:xfrm>
            <a:off x="870707" y="4185769"/>
            <a:ext cx="9211444" cy="867930"/>
          </a:xfrm>
          <a:prstGeom prst="rect">
            <a:avLst/>
          </a:prstGeom>
        </p:spPr>
        <p:txBody>
          <a:bodyPr wrap="square">
            <a:spAutoFit/>
          </a:bodyPr>
          <a:lstStyle>
            <a:lvl1pPr marL="0" indent="0">
              <a:buNone/>
              <a:defRPr lang="en-US" sz="5600" b="1" kern="1200" dirty="0" smtClean="0">
                <a:solidFill>
                  <a:schemeClr val="tx2"/>
                </a:solidFill>
                <a:latin typeface="+mn-lt"/>
                <a:ea typeface="Verdana" panose="020B0604030504040204" pitchFamily="34" charset="0"/>
                <a:cs typeface="Verdana" panose="020B0604030504040204" pitchFamily="34" charset="0"/>
              </a:defRPr>
            </a:lvl1pPr>
          </a:lstStyle>
          <a:p>
            <a:pPr lvl="0"/>
            <a:r>
              <a:rPr lang="en-US" dirty="0"/>
              <a:t>Transition Slide</a:t>
            </a:r>
          </a:p>
        </p:txBody>
      </p:sp>
      <p:sp>
        <p:nvSpPr>
          <p:cNvPr id="13" name="TextBox 12">
            <a:extLst>
              <a:ext uri="{FF2B5EF4-FFF2-40B4-BE49-F238E27FC236}">
                <a16:creationId xmlns:a16="http://schemas.microsoft.com/office/drawing/2014/main" id="{A2131510-99BD-4E4E-A76E-4DD12DA612B8}"/>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9" name="Graphic 18">
            <a:extLst>
              <a:ext uri="{FF2B5EF4-FFF2-40B4-BE49-F238E27FC236}">
                <a16:creationId xmlns:a16="http://schemas.microsoft.com/office/drawing/2014/main" id="{90FB375B-7AE7-824C-BF16-429A551E89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0" name="Straight Connector 19">
            <a:extLst>
              <a:ext uri="{FF2B5EF4-FFF2-40B4-BE49-F238E27FC236}">
                <a16:creationId xmlns:a16="http://schemas.microsoft.com/office/drawing/2014/main" id="{96F76A7E-AA6A-6142-9247-837F7F0E8076}"/>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E44B69F-A095-0D43-A003-14884A83F25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2" name="Rectangle 1">
            <a:extLst>
              <a:ext uri="{FF2B5EF4-FFF2-40B4-BE49-F238E27FC236}">
                <a16:creationId xmlns:a16="http://schemas.microsoft.com/office/drawing/2014/main" id="{D38F828A-543E-C24D-99C4-BADFE4BBBA0E}"/>
              </a:ext>
            </a:extLst>
          </p:cNvPr>
          <p:cNvSpPr/>
          <p:nvPr userDrawn="1"/>
        </p:nvSpPr>
        <p:spPr>
          <a:xfrm>
            <a:off x="870707" y="5505810"/>
            <a:ext cx="2300630" cy="253916"/>
          </a:xfrm>
          <a:prstGeom prst="rect">
            <a:avLst/>
          </a:prstGeom>
        </p:spPr>
        <p:txBody>
          <a:bodyPr wrap="none">
            <a:spAutoFit/>
          </a:bodyPr>
          <a:lstStyle/>
          <a:p>
            <a:r>
              <a:rPr lang="en-US" sz="1050" dirty="0"/>
              <a:t>Caption goes here lorem </a:t>
            </a:r>
            <a:r>
              <a:rPr lang="en-US" sz="1050" dirty="0" err="1"/>
              <a:t>ipsem</a:t>
            </a:r>
            <a:endParaRPr lang="en-US" sz="1050" dirty="0"/>
          </a:p>
        </p:txBody>
      </p:sp>
    </p:spTree>
    <p:extLst>
      <p:ext uri="{BB962C8B-B14F-4D97-AF65-F5344CB8AC3E}">
        <p14:creationId xmlns:p14="http://schemas.microsoft.com/office/powerpoint/2010/main" val="36714600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ight_Green-blank-long-title">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9" name="Text Placeholder 7">
            <a:extLst>
              <a:ext uri="{FF2B5EF4-FFF2-40B4-BE49-F238E27FC236}">
                <a16:creationId xmlns:a16="http://schemas.microsoft.com/office/drawing/2014/main" id="{5F3B3DC6-DC24-3E46-9671-FEBF5C5B1A00}"/>
              </a:ext>
            </a:extLst>
          </p:cNvPr>
          <p:cNvSpPr>
            <a:spLocks noGrp="1"/>
          </p:cNvSpPr>
          <p:nvPr>
            <p:ph type="body" sz="quarter" idx="10"/>
          </p:nvPr>
        </p:nvSpPr>
        <p:spPr>
          <a:xfrm>
            <a:off x="680807" y="506842"/>
            <a:ext cx="11011049" cy="424732"/>
          </a:xfrm>
          <a:prstGeom prst="rect">
            <a:avLst/>
          </a:prstGeom>
        </p:spPr>
        <p:txBody>
          <a:bodyPr wrap="square">
            <a:spAutoFit/>
          </a:bodyPr>
          <a:lstStyle>
            <a:lvl1pPr marL="0" indent="0">
              <a:buNone/>
              <a:defRPr sz="2400" b="1">
                <a:solidFill>
                  <a:schemeClr val="bg2"/>
                </a:solidFill>
                <a:latin typeface="+mn-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Box 10">
            <a:extLst>
              <a:ext uri="{FF2B5EF4-FFF2-40B4-BE49-F238E27FC236}">
                <a16:creationId xmlns:a16="http://schemas.microsoft.com/office/drawing/2014/main" id="{F3BD710B-0BED-7A46-8322-54176E1A4BE2}"/>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576E0050-2A75-4B48-B3AD-83830B62FF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3" name="Straight Connector 12">
            <a:extLst>
              <a:ext uri="{FF2B5EF4-FFF2-40B4-BE49-F238E27FC236}">
                <a16:creationId xmlns:a16="http://schemas.microsoft.com/office/drawing/2014/main" id="{53FDC44D-6C2A-2C4B-940A-C40E74D8F371}"/>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7682420-48F7-8548-A33D-783C7346E211}"/>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9531216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Light_Teal-blank-long-title">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9" name="Text Placeholder 7">
            <a:extLst>
              <a:ext uri="{FF2B5EF4-FFF2-40B4-BE49-F238E27FC236}">
                <a16:creationId xmlns:a16="http://schemas.microsoft.com/office/drawing/2014/main" id="{5F3B3DC6-DC24-3E46-9671-FEBF5C5B1A00}"/>
              </a:ext>
            </a:extLst>
          </p:cNvPr>
          <p:cNvSpPr>
            <a:spLocks noGrp="1"/>
          </p:cNvSpPr>
          <p:nvPr>
            <p:ph type="body" sz="quarter" idx="10"/>
          </p:nvPr>
        </p:nvSpPr>
        <p:spPr>
          <a:xfrm>
            <a:off x="680807" y="506842"/>
            <a:ext cx="11011049" cy="424732"/>
          </a:xfrm>
          <a:prstGeom prst="rect">
            <a:avLst/>
          </a:prstGeom>
        </p:spPr>
        <p:txBody>
          <a:bodyPr wrap="square">
            <a:spAutoFit/>
          </a:bodyPr>
          <a:lstStyle>
            <a:lvl1pPr marL="0" indent="0">
              <a:buNone/>
              <a:defRPr sz="2400" b="1">
                <a:solidFill>
                  <a:schemeClr val="bg2"/>
                </a:solidFill>
                <a:latin typeface="+mn-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Box 10">
            <a:extLst>
              <a:ext uri="{FF2B5EF4-FFF2-40B4-BE49-F238E27FC236}">
                <a16:creationId xmlns:a16="http://schemas.microsoft.com/office/drawing/2014/main" id="{04265E0A-9838-6447-98D4-86357ECDB77B}"/>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5CF40DBB-A7EA-B944-8139-63C98BE264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3" name="Straight Connector 12">
            <a:extLst>
              <a:ext uri="{FF2B5EF4-FFF2-40B4-BE49-F238E27FC236}">
                <a16:creationId xmlns:a16="http://schemas.microsoft.com/office/drawing/2014/main" id="{9F8AB14D-87D4-C945-B5CB-46BFB461A7DB}"/>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5DA6C46-F23C-544F-BCBB-15470AD7B72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8331554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Light_Blue-blank-long-title">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9" name="Text Placeholder 7">
            <a:extLst>
              <a:ext uri="{FF2B5EF4-FFF2-40B4-BE49-F238E27FC236}">
                <a16:creationId xmlns:a16="http://schemas.microsoft.com/office/drawing/2014/main" id="{5F3B3DC6-DC24-3E46-9671-FEBF5C5B1A00}"/>
              </a:ext>
            </a:extLst>
          </p:cNvPr>
          <p:cNvSpPr>
            <a:spLocks noGrp="1"/>
          </p:cNvSpPr>
          <p:nvPr>
            <p:ph type="body" sz="quarter" idx="10"/>
          </p:nvPr>
        </p:nvSpPr>
        <p:spPr>
          <a:xfrm>
            <a:off x="680807" y="506842"/>
            <a:ext cx="11011049" cy="424732"/>
          </a:xfrm>
          <a:prstGeom prst="rect">
            <a:avLst/>
          </a:prstGeom>
        </p:spPr>
        <p:txBody>
          <a:bodyPr wrap="square">
            <a:spAutoFit/>
          </a:bodyPr>
          <a:lstStyle>
            <a:lvl1pPr marL="0" indent="0">
              <a:buNone/>
              <a:defRPr sz="2400" b="1">
                <a:solidFill>
                  <a:schemeClr val="bg2"/>
                </a:solidFill>
                <a:latin typeface="+mn-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Box 10">
            <a:extLst>
              <a:ext uri="{FF2B5EF4-FFF2-40B4-BE49-F238E27FC236}">
                <a16:creationId xmlns:a16="http://schemas.microsoft.com/office/drawing/2014/main" id="{7DCD5557-E663-3F47-A83E-C202F1A7E266}"/>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C40A7E84-38AE-F747-B705-C9F59C233F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3" name="Straight Connector 12">
            <a:extLst>
              <a:ext uri="{FF2B5EF4-FFF2-40B4-BE49-F238E27FC236}">
                <a16:creationId xmlns:a16="http://schemas.microsoft.com/office/drawing/2014/main" id="{3D9A43A2-124D-2C4C-910E-D12CD180C93E}"/>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D408735-75C2-9B43-BEB9-013D8BBEA8AA}"/>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4148942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lor-Palette">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22EC35-3B0F-2147-9100-30288E9920E0}"/>
              </a:ext>
            </a:extLst>
          </p:cNvPr>
          <p:cNvSpPr txBox="1"/>
          <p:nvPr userDrawn="1"/>
        </p:nvSpPr>
        <p:spPr>
          <a:xfrm>
            <a:off x="680807" y="506842"/>
            <a:ext cx="3516351" cy="461665"/>
          </a:xfrm>
          <a:prstGeom prst="rect">
            <a:avLst/>
          </a:prstGeom>
          <a:noFill/>
        </p:spPr>
        <p:txBody>
          <a:bodyPr wrap="square" rtlCol="0">
            <a:spAutoFit/>
          </a:bodyPr>
          <a:lstStyle/>
          <a:p>
            <a:pPr algn="l"/>
            <a:r>
              <a:rPr lang="en-US" sz="2400" b="1" dirty="0">
                <a:solidFill>
                  <a:schemeClr val="bg2"/>
                </a:solidFill>
                <a:latin typeface="+mn-lt"/>
                <a:cs typeface="Arial" panose="020B0604020202020204" pitchFamily="34" charset="0"/>
              </a:rPr>
              <a:t>Color Palette</a:t>
            </a:r>
          </a:p>
        </p:txBody>
      </p:sp>
      <p:sp>
        <p:nvSpPr>
          <p:cNvPr id="3" name="Rectangle 2">
            <a:extLst>
              <a:ext uri="{FF2B5EF4-FFF2-40B4-BE49-F238E27FC236}">
                <a16:creationId xmlns:a16="http://schemas.microsoft.com/office/drawing/2014/main" id="{5EE0A7B3-A6BE-084D-BE41-84C9589246C2}"/>
              </a:ext>
            </a:extLst>
          </p:cNvPr>
          <p:cNvSpPr/>
          <p:nvPr userDrawn="1"/>
        </p:nvSpPr>
        <p:spPr>
          <a:xfrm>
            <a:off x="794139" y="1449658"/>
            <a:ext cx="5294427" cy="24160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5F7129-9259-F44E-A3C1-6FA1D4D016A9}"/>
              </a:ext>
            </a:extLst>
          </p:cNvPr>
          <p:cNvSpPr/>
          <p:nvPr userDrawn="1"/>
        </p:nvSpPr>
        <p:spPr>
          <a:xfrm>
            <a:off x="6088566" y="1449658"/>
            <a:ext cx="5371598" cy="2416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85483AE-76A2-9246-BBE6-1569D2F39E18}"/>
              </a:ext>
            </a:extLst>
          </p:cNvPr>
          <p:cNvSpPr txBox="1"/>
          <p:nvPr userDrawn="1"/>
        </p:nvSpPr>
        <p:spPr>
          <a:xfrm>
            <a:off x="794139" y="1138745"/>
            <a:ext cx="3516351" cy="246221"/>
          </a:xfrm>
          <a:prstGeom prst="rect">
            <a:avLst/>
          </a:prstGeom>
          <a:noFill/>
        </p:spPr>
        <p:txBody>
          <a:bodyPr wrap="square" lIns="0" rtlCol="0">
            <a:spAutoFit/>
          </a:bodyPr>
          <a:lstStyle/>
          <a:p>
            <a:pPr algn="l"/>
            <a:r>
              <a:rPr lang="en-US" sz="1000" b="0" dirty="0">
                <a:solidFill>
                  <a:schemeClr val="bg2"/>
                </a:solidFill>
                <a:latin typeface="+mj-lt"/>
                <a:cs typeface="Arial" panose="020B0604020202020204" pitchFamily="34" charset="0"/>
              </a:rPr>
              <a:t>Primary Colors</a:t>
            </a:r>
          </a:p>
        </p:txBody>
      </p:sp>
      <p:sp>
        <p:nvSpPr>
          <p:cNvPr id="15" name="TextBox 14">
            <a:extLst>
              <a:ext uri="{FF2B5EF4-FFF2-40B4-BE49-F238E27FC236}">
                <a16:creationId xmlns:a16="http://schemas.microsoft.com/office/drawing/2014/main" id="{D03AA1CA-6FDF-7749-ABCE-D83D346390FF}"/>
              </a:ext>
            </a:extLst>
          </p:cNvPr>
          <p:cNvSpPr txBox="1"/>
          <p:nvPr userDrawn="1"/>
        </p:nvSpPr>
        <p:spPr>
          <a:xfrm>
            <a:off x="794139" y="4075233"/>
            <a:ext cx="3516351" cy="246221"/>
          </a:xfrm>
          <a:prstGeom prst="rect">
            <a:avLst/>
          </a:prstGeom>
          <a:noFill/>
        </p:spPr>
        <p:txBody>
          <a:bodyPr wrap="square" lIns="0" rtlCol="0">
            <a:spAutoFit/>
          </a:bodyPr>
          <a:lstStyle/>
          <a:p>
            <a:pPr algn="l"/>
            <a:r>
              <a:rPr lang="en-US" sz="1000" b="0" dirty="0">
                <a:solidFill>
                  <a:schemeClr val="bg2"/>
                </a:solidFill>
                <a:latin typeface="+mj-lt"/>
                <a:cs typeface="Arial" panose="020B0604020202020204" pitchFamily="34" charset="0"/>
              </a:rPr>
              <a:t>Secondary Colors</a:t>
            </a:r>
          </a:p>
        </p:txBody>
      </p:sp>
      <p:grpSp>
        <p:nvGrpSpPr>
          <p:cNvPr id="4" name="Group 3">
            <a:extLst>
              <a:ext uri="{FF2B5EF4-FFF2-40B4-BE49-F238E27FC236}">
                <a16:creationId xmlns:a16="http://schemas.microsoft.com/office/drawing/2014/main" id="{DDEF232C-B6BF-494D-88D9-070E9A0C55C3}"/>
              </a:ext>
            </a:extLst>
          </p:cNvPr>
          <p:cNvGrpSpPr/>
          <p:nvPr userDrawn="1"/>
        </p:nvGrpSpPr>
        <p:grpSpPr>
          <a:xfrm>
            <a:off x="794139" y="4586867"/>
            <a:ext cx="10666025" cy="1154833"/>
            <a:chOff x="794139" y="4586867"/>
            <a:chExt cx="9299255" cy="1154833"/>
          </a:xfrm>
        </p:grpSpPr>
        <p:sp>
          <p:nvSpPr>
            <p:cNvPr id="16" name="Rectangle 15">
              <a:extLst>
                <a:ext uri="{FF2B5EF4-FFF2-40B4-BE49-F238E27FC236}">
                  <a16:creationId xmlns:a16="http://schemas.microsoft.com/office/drawing/2014/main" id="{1875BD27-948B-EF44-BAA6-9CE9EA050644}"/>
                </a:ext>
              </a:extLst>
            </p:cNvPr>
            <p:cNvSpPr/>
            <p:nvPr userDrawn="1"/>
          </p:nvSpPr>
          <p:spPr>
            <a:xfrm>
              <a:off x="6373692" y="4586867"/>
              <a:ext cx="1859851" cy="11522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55640B-AB98-6944-9FE3-3FB004054427}"/>
                </a:ext>
              </a:extLst>
            </p:cNvPr>
            <p:cNvSpPr/>
            <p:nvPr userDrawn="1"/>
          </p:nvSpPr>
          <p:spPr>
            <a:xfrm>
              <a:off x="794139" y="4586867"/>
              <a:ext cx="1859851" cy="11522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DCEF3B7-7D37-6F4D-AF70-2EBCA68BF86E}"/>
                </a:ext>
              </a:extLst>
            </p:cNvPr>
            <p:cNvSpPr/>
            <p:nvPr userDrawn="1"/>
          </p:nvSpPr>
          <p:spPr>
            <a:xfrm>
              <a:off x="2653990" y="4586867"/>
              <a:ext cx="1859851" cy="11522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9BF885B-8D04-2A49-A8CF-45DAE3537AEA}"/>
                </a:ext>
              </a:extLst>
            </p:cNvPr>
            <p:cNvSpPr/>
            <p:nvPr userDrawn="1"/>
          </p:nvSpPr>
          <p:spPr>
            <a:xfrm>
              <a:off x="4513841" y="4589406"/>
              <a:ext cx="1859851" cy="11522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83F8AF1-EDCA-7949-9926-E8D6A7E5BE4D}"/>
                </a:ext>
              </a:extLst>
            </p:cNvPr>
            <p:cNvSpPr/>
            <p:nvPr userDrawn="1"/>
          </p:nvSpPr>
          <p:spPr>
            <a:xfrm>
              <a:off x="8233543" y="4586867"/>
              <a:ext cx="1859851" cy="11522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80B87FFF-557E-6F40-90D6-A57793682AFA}"/>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E062022-AC65-7F41-94AC-3C9E1EB450A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3" name="Graphic 22">
            <a:extLst>
              <a:ext uri="{FF2B5EF4-FFF2-40B4-BE49-F238E27FC236}">
                <a16:creationId xmlns:a16="http://schemas.microsoft.com/office/drawing/2014/main" id="{610AA861-C0AE-624D-8105-F734319CEC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4" name="Straight Connector 23">
            <a:extLst>
              <a:ext uri="{FF2B5EF4-FFF2-40B4-BE49-F238E27FC236}">
                <a16:creationId xmlns:a16="http://schemas.microsoft.com/office/drawing/2014/main" id="{875D0F8C-4741-E043-91E2-36B1D25773B0}"/>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2089598-35B2-4C47-BB78-96CAD17A2E6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6956112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inal-slide">
    <p:bg>
      <p:bgPr>
        <a:solidFill>
          <a:srgbClr val="2F323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F1D0B5-6F95-E94A-A120-8737FF60DED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8" name="Title 1">
            <a:extLst>
              <a:ext uri="{FF2B5EF4-FFF2-40B4-BE49-F238E27FC236}">
                <a16:creationId xmlns:a16="http://schemas.microsoft.com/office/drawing/2014/main" id="{7932F155-A943-B74C-A604-EE9987961CBB}"/>
              </a:ext>
            </a:extLst>
          </p:cNvPr>
          <p:cNvSpPr>
            <a:spLocks noGrp="1"/>
          </p:cNvSpPr>
          <p:nvPr>
            <p:ph type="ctrTitle" hasCustomPrompt="1"/>
          </p:nvPr>
        </p:nvSpPr>
        <p:spPr>
          <a:xfrm>
            <a:off x="1085850" y="1776363"/>
            <a:ext cx="7718937" cy="2019830"/>
          </a:xfrm>
          <a:prstGeom prst="rect">
            <a:avLst/>
          </a:prstGeom>
        </p:spPr>
        <p:txBody>
          <a:bodyPr anchor="ctr" anchorCtr="0">
            <a:normAutofit/>
          </a:bodyPr>
          <a:lstStyle>
            <a:lvl1pPr algn="l">
              <a:lnSpc>
                <a:spcPct val="100000"/>
              </a:lnSpc>
              <a:defRPr sz="6000" b="1" i="0">
                <a:solidFill>
                  <a:schemeClr val="tx1"/>
                </a:solidFill>
                <a:latin typeface="+mj-lt"/>
                <a:cs typeface="Arial" panose="020B0604020202020204" pitchFamily="34" charset="0"/>
              </a:defRPr>
            </a:lvl1pPr>
          </a:lstStyle>
          <a:p>
            <a:r>
              <a:rPr lang="en-US" dirty="0"/>
              <a:t>Thank you.</a:t>
            </a:r>
          </a:p>
        </p:txBody>
      </p:sp>
      <p:sp>
        <p:nvSpPr>
          <p:cNvPr id="16" name="TextBox 15">
            <a:extLst>
              <a:ext uri="{FF2B5EF4-FFF2-40B4-BE49-F238E27FC236}">
                <a16:creationId xmlns:a16="http://schemas.microsoft.com/office/drawing/2014/main" id="{FD841DA4-D37A-4E48-ABAA-4C6348CF9D77}"/>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cxnSp>
        <p:nvCxnSpPr>
          <p:cNvPr id="18" name="Straight Connector 17">
            <a:extLst>
              <a:ext uri="{FF2B5EF4-FFF2-40B4-BE49-F238E27FC236}">
                <a16:creationId xmlns:a16="http://schemas.microsoft.com/office/drawing/2014/main" id="{73E4B095-1FE4-5146-938E-273627AAE801}"/>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DED06FE-698B-3A42-8961-735F0D6D997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12" name="Rectangle 11">
            <a:extLst>
              <a:ext uri="{FF2B5EF4-FFF2-40B4-BE49-F238E27FC236}">
                <a16:creationId xmlns:a16="http://schemas.microsoft.com/office/drawing/2014/main" id="{2786B4FF-9B9A-5348-BF88-0238CAB1C6F0}"/>
              </a:ext>
            </a:extLst>
          </p:cNvPr>
          <p:cNvSpPr/>
          <p:nvPr userDrawn="1"/>
        </p:nvSpPr>
        <p:spPr>
          <a:xfrm>
            <a:off x="1085850" y="4856458"/>
            <a:ext cx="93511" cy="1007088"/>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6C4AB8CE-74F6-4549-BA5D-1428FDB9437D}"/>
              </a:ext>
            </a:extLst>
          </p:cNvPr>
          <p:cNvSpPr>
            <a:spLocks noGrp="1"/>
          </p:cNvSpPr>
          <p:nvPr>
            <p:ph type="body" sz="quarter" idx="12" hasCustomPrompt="1"/>
          </p:nvPr>
        </p:nvSpPr>
        <p:spPr>
          <a:xfrm>
            <a:off x="1398368" y="4905316"/>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CONNECT WITH US</a:t>
            </a:r>
          </a:p>
        </p:txBody>
      </p:sp>
      <p:sp>
        <p:nvSpPr>
          <p:cNvPr id="15" name="Text Placeholder 2">
            <a:extLst>
              <a:ext uri="{FF2B5EF4-FFF2-40B4-BE49-F238E27FC236}">
                <a16:creationId xmlns:a16="http://schemas.microsoft.com/office/drawing/2014/main" id="{36DA84BD-8092-8C40-AC14-191EF7289D1A}"/>
              </a:ext>
            </a:extLst>
          </p:cNvPr>
          <p:cNvSpPr>
            <a:spLocks noGrp="1"/>
          </p:cNvSpPr>
          <p:nvPr>
            <p:ph type="body" sz="quarter" idx="13" hasCustomPrompt="1"/>
          </p:nvPr>
        </p:nvSpPr>
        <p:spPr>
          <a:xfrm>
            <a:off x="1398368" y="5244704"/>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DISASTERPHILANTHROPY.ORG</a:t>
            </a:r>
          </a:p>
        </p:txBody>
      </p:sp>
      <p:sp>
        <p:nvSpPr>
          <p:cNvPr id="20" name="Text Placeholder 2">
            <a:extLst>
              <a:ext uri="{FF2B5EF4-FFF2-40B4-BE49-F238E27FC236}">
                <a16:creationId xmlns:a16="http://schemas.microsoft.com/office/drawing/2014/main" id="{ADCA806E-E893-FF4B-82FD-36C6B156D89D}"/>
              </a:ext>
            </a:extLst>
          </p:cNvPr>
          <p:cNvSpPr>
            <a:spLocks noGrp="1"/>
          </p:cNvSpPr>
          <p:nvPr>
            <p:ph type="body" sz="quarter" idx="14" hasCustomPrompt="1"/>
          </p:nvPr>
        </p:nvSpPr>
        <p:spPr>
          <a:xfrm>
            <a:off x="1398368" y="5579645"/>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@FUNDS4DISASTER</a:t>
            </a:r>
          </a:p>
        </p:txBody>
      </p:sp>
      <p:pic>
        <p:nvPicPr>
          <p:cNvPr id="24" name="Graphic 23">
            <a:extLst>
              <a:ext uri="{FF2B5EF4-FFF2-40B4-BE49-F238E27FC236}">
                <a16:creationId xmlns:a16="http://schemas.microsoft.com/office/drawing/2014/main" id="{74160C04-BC96-3F40-87C4-0616005763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52107" y="4856458"/>
            <a:ext cx="1129813" cy="1010886"/>
          </a:xfrm>
          <a:prstGeom prst="rect">
            <a:avLst/>
          </a:prstGeom>
        </p:spPr>
      </p:pic>
    </p:spTree>
    <p:extLst>
      <p:ext uri="{BB962C8B-B14F-4D97-AF65-F5344CB8AC3E}">
        <p14:creationId xmlns:p14="http://schemas.microsoft.com/office/powerpoint/2010/main" val="11132090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ight_Blue-Blank">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7110D-9D0B-3549-B277-34D8CFDCEB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7" name="TextBox 16">
            <a:extLst>
              <a:ext uri="{FF2B5EF4-FFF2-40B4-BE49-F238E27FC236}">
                <a16:creationId xmlns:a16="http://schemas.microsoft.com/office/drawing/2014/main" id="{53B127C9-7312-AE48-B0E3-F71F6F23232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016F2B61-4B60-1A4D-B9EB-C64B6AC793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52107" y="4856458"/>
            <a:ext cx="1129813" cy="1010886"/>
          </a:xfrm>
          <a:prstGeom prst="rect">
            <a:avLst/>
          </a:prstGeom>
        </p:spPr>
      </p:pic>
      <p:cxnSp>
        <p:nvCxnSpPr>
          <p:cNvPr id="19" name="Straight Connector 18">
            <a:extLst>
              <a:ext uri="{FF2B5EF4-FFF2-40B4-BE49-F238E27FC236}">
                <a16:creationId xmlns:a16="http://schemas.microsoft.com/office/drawing/2014/main" id="{DADA577D-7EB8-E443-A0AC-B783172B3E24}"/>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D8F0FC9-97B5-CD43-A70B-B679746A8765}"/>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10" name="Title 1">
            <a:extLst>
              <a:ext uri="{FF2B5EF4-FFF2-40B4-BE49-F238E27FC236}">
                <a16:creationId xmlns:a16="http://schemas.microsoft.com/office/drawing/2014/main" id="{BB74F044-820B-1543-BE62-503D183B93BB}"/>
              </a:ext>
            </a:extLst>
          </p:cNvPr>
          <p:cNvSpPr>
            <a:spLocks noGrp="1"/>
          </p:cNvSpPr>
          <p:nvPr>
            <p:ph type="ctrTitle" hasCustomPrompt="1"/>
          </p:nvPr>
        </p:nvSpPr>
        <p:spPr>
          <a:xfrm>
            <a:off x="1085850" y="1776363"/>
            <a:ext cx="7718937" cy="2019830"/>
          </a:xfrm>
          <a:prstGeom prst="rect">
            <a:avLst/>
          </a:prstGeom>
        </p:spPr>
        <p:txBody>
          <a:bodyPr anchor="ctr" anchorCtr="0">
            <a:normAutofit/>
          </a:bodyPr>
          <a:lstStyle>
            <a:lvl1pPr algn="l">
              <a:lnSpc>
                <a:spcPct val="100000"/>
              </a:lnSpc>
              <a:defRPr sz="6000" b="1" i="0">
                <a:solidFill>
                  <a:schemeClr val="bg2"/>
                </a:solidFill>
                <a:latin typeface="+mn-lt"/>
                <a:cs typeface="Arial" panose="020B0604020202020204" pitchFamily="34" charset="0"/>
              </a:defRPr>
            </a:lvl1pPr>
          </a:lstStyle>
          <a:p>
            <a:r>
              <a:rPr lang="en-US" dirty="0"/>
              <a:t>Thank you.</a:t>
            </a:r>
          </a:p>
        </p:txBody>
      </p:sp>
      <p:sp>
        <p:nvSpPr>
          <p:cNvPr id="11" name="Rectangle 10">
            <a:extLst>
              <a:ext uri="{FF2B5EF4-FFF2-40B4-BE49-F238E27FC236}">
                <a16:creationId xmlns:a16="http://schemas.microsoft.com/office/drawing/2014/main" id="{00EB5A6B-6FE6-C740-A48F-1C87A8B114F7}"/>
              </a:ext>
            </a:extLst>
          </p:cNvPr>
          <p:cNvSpPr/>
          <p:nvPr userDrawn="1"/>
        </p:nvSpPr>
        <p:spPr>
          <a:xfrm>
            <a:off x="1085850" y="4856458"/>
            <a:ext cx="93511" cy="1007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049AF3CC-636D-8E4F-9E6E-4B8D4299E4B4}"/>
              </a:ext>
            </a:extLst>
          </p:cNvPr>
          <p:cNvSpPr>
            <a:spLocks noGrp="1"/>
          </p:cNvSpPr>
          <p:nvPr>
            <p:ph type="body" sz="quarter" idx="12" hasCustomPrompt="1"/>
          </p:nvPr>
        </p:nvSpPr>
        <p:spPr>
          <a:xfrm>
            <a:off x="1398368" y="4905316"/>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CONNECT WITH US</a:t>
            </a:r>
          </a:p>
        </p:txBody>
      </p:sp>
      <p:sp>
        <p:nvSpPr>
          <p:cNvPr id="13" name="Text Placeholder 2">
            <a:extLst>
              <a:ext uri="{FF2B5EF4-FFF2-40B4-BE49-F238E27FC236}">
                <a16:creationId xmlns:a16="http://schemas.microsoft.com/office/drawing/2014/main" id="{6B015B2C-5112-2B4F-8B70-4D184ED97F32}"/>
              </a:ext>
            </a:extLst>
          </p:cNvPr>
          <p:cNvSpPr>
            <a:spLocks noGrp="1"/>
          </p:cNvSpPr>
          <p:nvPr>
            <p:ph type="body" sz="quarter" idx="13" hasCustomPrompt="1"/>
          </p:nvPr>
        </p:nvSpPr>
        <p:spPr>
          <a:xfrm>
            <a:off x="1398368" y="5244704"/>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DISASTERPHILANTHROPY.ORG</a:t>
            </a:r>
          </a:p>
        </p:txBody>
      </p:sp>
      <p:sp>
        <p:nvSpPr>
          <p:cNvPr id="15" name="Text Placeholder 2">
            <a:extLst>
              <a:ext uri="{FF2B5EF4-FFF2-40B4-BE49-F238E27FC236}">
                <a16:creationId xmlns:a16="http://schemas.microsoft.com/office/drawing/2014/main" id="{D41D8C1C-D781-AE47-BEB2-6DE200B8EF1A}"/>
              </a:ext>
            </a:extLst>
          </p:cNvPr>
          <p:cNvSpPr>
            <a:spLocks noGrp="1"/>
          </p:cNvSpPr>
          <p:nvPr>
            <p:ph type="body" sz="quarter" idx="14" hasCustomPrompt="1"/>
          </p:nvPr>
        </p:nvSpPr>
        <p:spPr>
          <a:xfrm>
            <a:off x="1398368" y="5579645"/>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@FUNDS4DISASTER</a:t>
            </a:r>
          </a:p>
        </p:txBody>
      </p:sp>
    </p:spTree>
    <p:extLst>
      <p:ext uri="{BB962C8B-B14F-4D97-AF65-F5344CB8AC3E}">
        <p14:creationId xmlns:p14="http://schemas.microsoft.com/office/powerpoint/2010/main" val="3042221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3-Cover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6AF134-6FEE-9A45-97F2-4C4B6EA01E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6436660" y="5882152"/>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CENTER FOR DISASTER PHILANTHROPY</a:t>
            </a:r>
          </a:p>
        </p:txBody>
      </p:sp>
      <p:pic>
        <p:nvPicPr>
          <p:cNvPr id="10" name="Picture 9">
            <a:extLst>
              <a:ext uri="{FF2B5EF4-FFF2-40B4-BE49-F238E27FC236}">
                <a16:creationId xmlns:a16="http://schemas.microsoft.com/office/drawing/2014/main" id="{7F2272B2-B7D7-BE43-9813-6E8016018B11}"/>
              </a:ext>
            </a:extLst>
          </p:cNvPr>
          <p:cNvPicPr>
            <a:picLocks noChangeAspect="1"/>
          </p:cNvPicPr>
          <p:nvPr userDrawn="1"/>
        </p:nvPicPr>
        <p:blipFill>
          <a:blip r:embed="rId3"/>
          <a:stretch>
            <a:fillRect/>
          </a:stretch>
        </p:blipFill>
        <p:spPr>
          <a:xfrm>
            <a:off x="1011809" y="5638276"/>
            <a:ext cx="1856667" cy="729313"/>
          </a:xfrm>
          <a:prstGeom prst="rect">
            <a:avLst/>
          </a:prstGeom>
        </p:spPr>
      </p:pic>
      <p:pic>
        <p:nvPicPr>
          <p:cNvPr id="11" name="Graphic 10">
            <a:extLst>
              <a:ext uri="{FF2B5EF4-FFF2-40B4-BE49-F238E27FC236}">
                <a16:creationId xmlns:a16="http://schemas.microsoft.com/office/drawing/2014/main" id="{475B67B3-FFB3-354A-8027-9B8A523844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2794" y="5638981"/>
            <a:ext cx="813536" cy="727901"/>
          </a:xfrm>
          <a:prstGeom prst="rect">
            <a:avLst/>
          </a:prstGeom>
        </p:spPr>
      </p:pic>
      <p:sp>
        <p:nvSpPr>
          <p:cNvPr id="13" name="Title 1">
            <a:extLst>
              <a:ext uri="{FF2B5EF4-FFF2-40B4-BE49-F238E27FC236}">
                <a16:creationId xmlns:a16="http://schemas.microsoft.com/office/drawing/2014/main" id="{82840F3A-1877-F344-A764-B1136544922A}"/>
              </a:ext>
            </a:extLst>
          </p:cNvPr>
          <p:cNvSpPr>
            <a:spLocks noGrp="1"/>
          </p:cNvSpPr>
          <p:nvPr>
            <p:ph type="ctrTitle" hasCustomPrompt="1"/>
          </p:nvPr>
        </p:nvSpPr>
        <p:spPr>
          <a:xfrm>
            <a:off x="1085850" y="1094369"/>
            <a:ext cx="7718937" cy="2019830"/>
          </a:xfrm>
          <a:prstGeom prst="rect">
            <a:avLst/>
          </a:prstGeom>
        </p:spPr>
        <p:txBody>
          <a:bodyPr anchor="ctr" anchorCtr="0">
            <a:normAutofit/>
          </a:bodyPr>
          <a:lstStyle>
            <a:lvl1pPr algn="l">
              <a:lnSpc>
                <a:spcPct val="100000"/>
              </a:lnSpc>
              <a:defRPr sz="6000" b="1" i="0">
                <a:solidFill>
                  <a:schemeClr val="bg2"/>
                </a:solidFill>
                <a:latin typeface="+mn-lt"/>
                <a:cs typeface="Arial" panose="020B0604020202020204" pitchFamily="34" charset="0"/>
              </a:defRPr>
            </a:lvl1pPr>
          </a:lstStyle>
          <a:p>
            <a:r>
              <a:rPr lang="en-US" dirty="0"/>
              <a:t>Thank you.</a:t>
            </a:r>
          </a:p>
        </p:txBody>
      </p:sp>
      <p:sp>
        <p:nvSpPr>
          <p:cNvPr id="14" name="Rectangle 13">
            <a:extLst>
              <a:ext uri="{FF2B5EF4-FFF2-40B4-BE49-F238E27FC236}">
                <a16:creationId xmlns:a16="http://schemas.microsoft.com/office/drawing/2014/main" id="{6DB4CDA7-FFE9-6D46-B856-6E39C114DB0D}"/>
              </a:ext>
            </a:extLst>
          </p:cNvPr>
          <p:cNvSpPr/>
          <p:nvPr userDrawn="1"/>
        </p:nvSpPr>
        <p:spPr>
          <a:xfrm>
            <a:off x="1085850" y="4174464"/>
            <a:ext cx="93511" cy="1007088"/>
          </a:xfrm>
          <a:prstGeom prst="rect">
            <a:avLst/>
          </a:prstGeom>
          <a:solidFill>
            <a:srgbClr val="1E2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AC40519C-6601-DE48-A71A-AAF00C49A203}"/>
              </a:ext>
            </a:extLst>
          </p:cNvPr>
          <p:cNvSpPr>
            <a:spLocks noGrp="1"/>
          </p:cNvSpPr>
          <p:nvPr>
            <p:ph type="body" sz="quarter" idx="12" hasCustomPrompt="1"/>
          </p:nvPr>
        </p:nvSpPr>
        <p:spPr>
          <a:xfrm>
            <a:off x="1398368" y="4223322"/>
            <a:ext cx="7643660" cy="241561"/>
          </a:xfrm>
          <a:prstGeom prst="rect">
            <a:avLst/>
          </a:prstGeom>
        </p:spPr>
        <p:txBody>
          <a:bodyPr/>
          <a:lstStyle>
            <a:lvl1pPr marL="0" indent="0">
              <a:buNone/>
              <a:defRPr sz="1200" b="1" spc="300">
                <a:solidFill>
                  <a:srgbClr val="1E2E36"/>
                </a:solidFill>
                <a:latin typeface="+mn-lt"/>
                <a:cs typeface="Arial" panose="020B0604020202020204" pitchFamily="34" charset="0"/>
              </a:defRPr>
            </a:lvl1pPr>
          </a:lstStyle>
          <a:p>
            <a:pPr lvl="0"/>
            <a:r>
              <a:rPr lang="en-US" dirty="0"/>
              <a:t>CONNECT WITH US</a:t>
            </a:r>
          </a:p>
        </p:txBody>
      </p:sp>
      <p:sp>
        <p:nvSpPr>
          <p:cNvPr id="18" name="Text Placeholder 2">
            <a:extLst>
              <a:ext uri="{FF2B5EF4-FFF2-40B4-BE49-F238E27FC236}">
                <a16:creationId xmlns:a16="http://schemas.microsoft.com/office/drawing/2014/main" id="{02DD8AD8-18AC-D04C-88E8-5B1C3312554F}"/>
              </a:ext>
            </a:extLst>
          </p:cNvPr>
          <p:cNvSpPr>
            <a:spLocks noGrp="1"/>
          </p:cNvSpPr>
          <p:nvPr>
            <p:ph type="body" sz="quarter" idx="14" hasCustomPrompt="1"/>
          </p:nvPr>
        </p:nvSpPr>
        <p:spPr>
          <a:xfrm>
            <a:off x="1398368" y="4562710"/>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DISASTERPHILANTHROPY.ORG</a:t>
            </a:r>
          </a:p>
        </p:txBody>
      </p:sp>
      <p:sp>
        <p:nvSpPr>
          <p:cNvPr id="19" name="Text Placeholder 2">
            <a:extLst>
              <a:ext uri="{FF2B5EF4-FFF2-40B4-BE49-F238E27FC236}">
                <a16:creationId xmlns:a16="http://schemas.microsoft.com/office/drawing/2014/main" id="{72A55B3F-A3D8-BC4C-88E6-191CB3AB347C}"/>
              </a:ext>
            </a:extLst>
          </p:cNvPr>
          <p:cNvSpPr>
            <a:spLocks noGrp="1"/>
          </p:cNvSpPr>
          <p:nvPr>
            <p:ph type="body" sz="quarter" idx="15" hasCustomPrompt="1"/>
          </p:nvPr>
        </p:nvSpPr>
        <p:spPr>
          <a:xfrm>
            <a:off x="1398368" y="4897651"/>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@FUNDS4DISASTER</a:t>
            </a:r>
          </a:p>
        </p:txBody>
      </p:sp>
    </p:spTree>
    <p:extLst>
      <p:ext uri="{BB962C8B-B14F-4D97-AF65-F5344CB8AC3E}">
        <p14:creationId xmlns:p14="http://schemas.microsoft.com/office/powerpoint/2010/main" val="34399774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3-Cover Slid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06F7A-CB20-8543-B2F7-B51456CDA8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6436660" y="5882152"/>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CENTER FOR DISASTER PHILANTHROPY</a:t>
            </a:r>
          </a:p>
        </p:txBody>
      </p:sp>
      <p:pic>
        <p:nvPicPr>
          <p:cNvPr id="17" name="Picture 16">
            <a:extLst>
              <a:ext uri="{FF2B5EF4-FFF2-40B4-BE49-F238E27FC236}">
                <a16:creationId xmlns:a16="http://schemas.microsoft.com/office/drawing/2014/main" id="{691644BB-6403-1247-A286-E0B69E2E1FBF}"/>
              </a:ext>
            </a:extLst>
          </p:cNvPr>
          <p:cNvPicPr>
            <a:picLocks noChangeAspect="1"/>
          </p:cNvPicPr>
          <p:nvPr userDrawn="1"/>
        </p:nvPicPr>
        <p:blipFill>
          <a:blip r:embed="rId3"/>
          <a:stretch>
            <a:fillRect/>
          </a:stretch>
        </p:blipFill>
        <p:spPr>
          <a:xfrm>
            <a:off x="1011809" y="5644029"/>
            <a:ext cx="1850154" cy="729314"/>
          </a:xfrm>
          <a:prstGeom prst="rect">
            <a:avLst/>
          </a:prstGeom>
        </p:spPr>
      </p:pic>
      <p:pic>
        <p:nvPicPr>
          <p:cNvPr id="8" name="Graphic 7">
            <a:extLst>
              <a:ext uri="{FF2B5EF4-FFF2-40B4-BE49-F238E27FC236}">
                <a16:creationId xmlns:a16="http://schemas.microsoft.com/office/drawing/2014/main" id="{503E8BAA-5514-0D47-8567-322526A358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2794" y="5638981"/>
            <a:ext cx="813536" cy="727901"/>
          </a:xfrm>
          <a:prstGeom prst="rect">
            <a:avLst/>
          </a:prstGeom>
        </p:spPr>
      </p:pic>
      <p:sp>
        <p:nvSpPr>
          <p:cNvPr id="10" name="Title 1">
            <a:extLst>
              <a:ext uri="{FF2B5EF4-FFF2-40B4-BE49-F238E27FC236}">
                <a16:creationId xmlns:a16="http://schemas.microsoft.com/office/drawing/2014/main" id="{7B2AC09D-DEC4-F34C-86D5-AE65FA550A66}"/>
              </a:ext>
            </a:extLst>
          </p:cNvPr>
          <p:cNvSpPr>
            <a:spLocks noGrp="1"/>
          </p:cNvSpPr>
          <p:nvPr>
            <p:ph type="ctrTitle" hasCustomPrompt="1"/>
          </p:nvPr>
        </p:nvSpPr>
        <p:spPr>
          <a:xfrm>
            <a:off x="1085850" y="1094369"/>
            <a:ext cx="7718937" cy="2019830"/>
          </a:xfrm>
          <a:prstGeom prst="rect">
            <a:avLst/>
          </a:prstGeom>
        </p:spPr>
        <p:txBody>
          <a:bodyPr anchor="ctr" anchorCtr="0">
            <a:normAutofit/>
          </a:bodyPr>
          <a:lstStyle>
            <a:lvl1pPr algn="l">
              <a:lnSpc>
                <a:spcPct val="100000"/>
              </a:lnSpc>
              <a:defRPr sz="6000" b="1" i="0">
                <a:solidFill>
                  <a:srgbClr val="1E2E36"/>
                </a:solidFill>
                <a:latin typeface="+mn-lt"/>
                <a:cs typeface="Arial" panose="020B0604020202020204" pitchFamily="34" charset="0"/>
              </a:defRPr>
            </a:lvl1pPr>
          </a:lstStyle>
          <a:p>
            <a:r>
              <a:rPr lang="en-US" dirty="0"/>
              <a:t>Thank you.</a:t>
            </a:r>
          </a:p>
        </p:txBody>
      </p:sp>
      <p:sp>
        <p:nvSpPr>
          <p:cNvPr id="11" name="Rectangle 10">
            <a:extLst>
              <a:ext uri="{FF2B5EF4-FFF2-40B4-BE49-F238E27FC236}">
                <a16:creationId xmlns:a16="http://schemas.microsoft.com/office/drawing/2014/main" id="{FDD3B589-7308-8B48-89E1-68B2ADCCEC3F}"/>
              </a:ext>
            </a:extLst>
          </p:cNvPr>
          <p:cNvSpPr/>
          <p:nvPr userDrawn="1"/>
        </p:nvSpPr>
        <p:spPr>
          <a:xfrm>
            <a:off x="1085850" y="4174464"/>
            <a:ext cx="93511" cy="1007088"/>
          </a:xfrm>
          <a:prstGeom prst="rect">
            <a:avLst/>
          </a:prstGeom>
          <a:solidFill>
            <a:srgbClr val="1E2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B1C9BD71-5392-0043-9376-FE689BE18978}"/>
              </a:ext>
            </a:extLst>
          </p:cNvPr>
          <p:cNvSpPr>
            <a:spLocks noGrp="1"/>
          </p:cNvSpPr>
          <p:nvPr>
            <p:ph type="body" sz="quarter" idx="12" hasCustomPrompt="1"/>
          </p:nvPr>
        </p:nvSpPr>
        <p:spPr>
          <a:xfrm>
            <a:off x="1398368" y="4223322"/>
            <a:ext cx="7643660" cy="241561"/>
          </a:xfrm>
          <a:prstGeom prst="rect">
            <a:avLst/>
          </a:prstGeom>
        </p:spPr>
        <p:txBody>
          <a:bodyPr/>
          <a:lstStyle>
            <a:lvl1pPr marL="0" indent="0">
              <a:buNone/>
              <a:defRPr sz="1200" b="1" spc="300">
                <a:solidFill>
                  <a:srgbClr val="1E2E36"/>
                </a:solidFill>
                <a:latin typeface="+mn-lt"/>
                <a:cs typeface="Arial" panose="020B0604020202020204" pitchFamily="34" charset="0"/>
              </a:defRPr>
            </a:lvl1pPr>
          </a:lstStyle>
          <a:p>
            <a:pPr lvl="0"/>
            <a:r>
              <a:rPr lang="en-US" dirty="0"/>
              <a:t>CONNECT WITH US</a:t>
            </a:r>
          </a:p>
        </p:txBody>
      </p:sp>
      <p:sp>
        <p:nvSpPr>
          <p:cNvPr id="14" name="Text Placeholder 2">
            <a:extLst>
              <a:ext uri="{FF2B5EF4-FFF2-40B4-BE49-F238E27FC236}">
                <a16:creationId xmlns:a16="http://schemas.microsoft.com/office/drawing/2014/main" id="{78895C33-E98F-B24C-8A4E-2567BFB2A466}"/>
              </a:ext>
            </a:extLst>
          </p:cNvPr>
          <p:cNvSpPr>
            <a:spLocks noGrp="1"/>
          </p:cNvSpPr>
          <p:nvPr>
            <p:ph type="body" sz="quarter" idx="14" hasCustomPrompt="1"/>
          </p:nvPr>
        </p:nvSpPr>
        <p:spPr>
          <a:xfrm>
            <a:off x="1398368" y="4562710"/>
            <a:ext cx="7643660" cy="241561"/>
          </a:xfrm>
          <a:prstGeom prst="rect">
            <a:avLst/>
          </a:prstGeom>
        </p:spPr>
        <p:txBody>
          <a:bodyPr/>
          <a:lstStyle>
            <a:lvl1pPr marL="0" indent="0">
              <a:buNone/>
              <a:defRPr sz="1200" b="1" spc="300">
                <a:solidFill>
                  <a:srgbClr val="EA5F3F"/>
                </a:solidFill>
                <a:latin typeface="+mn-lt"/>
                <a:cs typeface="Arial" panose="020B0604020202020204" pitchFamily="34" charset="0"/>
              </a:defRPr>
            </a:lvl1pPr>
          </a:lstStyle>
          <a:p>
            <a:pPr lvl="0"/>
            <a:r>
              <a:rPr lang="en-US" dirty="0"/>
              <a:t>DISASTERPHILANTHROPY.ORG</a:t>
            </a:r>
          </a:p>
        </p:txBody>
      </p:sp>
      <p:sp>
        <p:nvSpPr>
          <p:cNvPr id="18" name="Text Placeholder 2">
            <a:extLst>
              <a:ext uri="{FF2B5EF4-FFF2-40B4-BE49-F238E27FC236}">
                <a16:creationId xmlns:a16="http://schemas.microsoft.com/office/drawing/2014/main" id="{6D91F075-E397-B040-B2F5-6B38FD9836DA}"/>
              </a:ext>
            </a:extLst>
          </p:cNvPr>
          <p:cNvSpPr>
            <a:spLocks noGrp="1"/>
          </p:cNvSpPr>
          <p:nvPr>
            <p:ph type="body" sz="quarter" idx="15" hasCustomPrompt="1"/>
          </p:nvPr>
        </p:nvSpPr>
        <p:spPr>
          <a:xfrm>
            <a:off x="1398368" y="4897651"/>
            <a:ext cx="7643660" cy="241561"/>
          </a:xfrm>
          <a:prstGeom prst="rect">
            <a:avLst/>
          </a:prstGeom>
        </p:spPr>
        <p:txBody>
          <a:bodyPr/>
          <a:lstStyle>
            <a:lvl1pPr marL="0" indent="0">
              <a:buNone/>
              <a:defRPr sz="1200" b="1" spc="300">
                <a:solidFill>
                  <a:srgbClr val="EA5F3F"/>
                </a:solidFill>
                <a:latin typeface="+mn-lt"/>
                <a:cs typeface="Arial" panose="020B0604020202020204" pitchFamily="34" charset="0"/>
              </a:defRPr>
            </a:lvl1pPr>
          </a:lstStyle>
          <a:p>
            <a:pPr lvl="0"/>
            <a:r>
              <a:rPr lang="en-US" dirty="0"/>
              <a:t>@FUNDS4DISASTER</a:t>
            </a:r>
          </a:p>
        </p:txBody>
      </p:sp>
    </p:spTree>
    <p:extLst>
      <p:ext uri="{BB962C8B-B14F-4D97-AF65-F5344CB8AC3E}">
        <p14:creationId xmlns:p14="http://schemas.microsoft.com/office/powerpoint/2010/main" val="28424970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4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4-Navy Slide">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2343318"/>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5B9B6310-5B02-6540-8242-A2F5232954A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hasCustomPrompt="1"/>
          </p:nvPr>
        </p:nvSpPr>
        <p:spPr>
          <a:xfrm>
            <a:off x="57194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r>
              <a:rPr lang="en-US" dirty="0"/>
              <a:t>Webinar Title Fermentum </a:t>
            </a:r>
            <a:r>
              <a:rPr lang="en-US" dirty="0" err="1"/>
              <a:t>Nullam</a:t>
            </a:r>
            <a:r>
              <a:rPr lang="en-US" dirty="0"/>
              <a:t> </a:t>
            </a:r>
            <a:r>
              <a:rPr lang="en-US" dirty="0" err="1"/>
              <a:t>Etiam</a:t>
            </a:r>
            <a:endParaRPr lang="en-US" dirty="0"/>
          </a:p>
        </p:txBody>
      </p:sp>
      <p:pic>
        <p:nvPicPr>
          <p:cNvPr id="5" name="Graphic 4">
            <a:extLst>
              <a:ext uri="{FF2B5EF4-FFF2-40B4-BE49-F238E27FC236}">
                <a16:creationId xmlns:a16="http://schemas.microsoft.com/office/drawing/2014/main" id="{E5DEF83A-EEBD-C044-89D2-D90149738C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3" name="Straight Connector 2">
            <a:extLst>
              <a:ext uri="{FF2B5EF4-FFF2-40B4-BE49-F238E27FC236}">
                <a16:creationId xmlns:a16="http://schemas.microsoft.com/office/drawing/2014/main" id="{BC634A8F-0952-EF46-91C3-2F4A52401CAC}"/>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43BB01-FCBD-004A-BB29-8691184EA813}"/>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11" name="Picture Placeholder 14">
            <a:extLst>
              <a:ext uri="{FF2B5EF4-FFF2-40B4-BE49-F238E27FC236}">
                <a16:creationId xmlns:a16="http://schemas.microsoft.com/office/drawing/2014/main" id="{73678EB2-BA9A-AD42-AD51-9D3BFF07D53A}"/>
              </a:ext>
            </a:extLst>
          </p:cNvPr>
          <p:cNvSpPr>
            <a:spLocks noGrp="1"/>
          </p:cNvSpPr>
          <p:nvPr>
            <p:ph type="pic" sz="quarter" idx="11" hasCustomPrompt="1"/>
          </p:nvPr>
        </p:nvSpPr>
        <p:spPr>
          <a:xfrm>
            <a:off x="6808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Picture Placeholder 14">
            <a:extLst>
              <a:ext uri="{FF2B5EF4-FFF2-40B4-BE49-F238E27FC236}">
                <a16:creationId xmlns:a16="http://schemas.microsoft.com/office/drawing/2014/main" id="{204DD5B4-110A-3B48-A130-432292F3F54B}"/>
              </a:ext>
            </a:extLst>
          </p:cNvPr>
          <p:cNvSpPr>
            <a:spLocks noGrp="1"/>
          </p:cNvSpPr>
          <p:nvPr>
            <p:ph type="pic" sz="quarter" idx="12" hasCustomPrompt="1"/>
          </p:nvPr>
        </p:nvSpPr>
        <p:spPr>
          <a:xfrm>
            <a:off x="34240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5" name="Picture Placeholder 14">
            <a:extLst>
              <a:ext uri="{FF2B5EF4-FFF2-40B4-BE49-F238E27FC236}">
                <a16:creationId xmlns:a16="http://schemas.microsoft.com/office/drawing/2014/main" id="{6E2ADDA7-C4F0-3B4F-A49B-F373203C15AE}"/>
              </a:ext>
            </a:extLst>
          </p:cNvPr>
          <p:cNvSpPr>
            <a:spLocks noGrp="1"/>
          </p:cNvSpPr>
          <p:nvPr>
            <p:ph type="pic" sz="quarter" idx="13" hasCustomPrompt="1"/>
          </p:nvPr>
        </p:nvSpPr>
        <p:spPr>
          <a:xfrm>
            <a:off x="61672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6" name="Picture Placeholder 14">
            <a:extLst>
              <a:ext uri="{FF2B5EF4-FFF2-40B4-BE49-F238E27FC236}">
                <a16:creationId xmlns:a16="http://schemas.microsoft.com/office/drawing/2014/main" id="{CD3405C8-5EE5-5749-955A-91D5BCC9CDE7}"/>
              </a:ext>
            </a:extLst>
          </p:cNvPr>
          <p:cNvSpPr>
            <a:spLocks noGrp="1"/>
          </p:cNvSpPr>
          <p:nvPr>
            <p:ph type="pic" sz="quarter" idx="14" hasCustomPrompt="1"/>
          </p:nvPr>
        </p:nvSpPr>
        <p:spPr>
          <a:xfrm>
            <a:off x="89104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7" name="Text Placeholder 2">
            <a:extLst>
              <a:ext uri="{FF2B5EF4-FFF2-40B4-BE49-F238E27FC236}">
                <a16:creationId xmlns:a16="http://schemas.microsoft.com/office/drawing/2014/main" id="{AD3BF338-9EA6-524B-B8B7-8883AB335AA3}"/>
              </a:ext>
            </a:extLst>
          </p:cNvPr>
          <p:cNvSpPr>
            <a:spLocks noGrp="1"/>
          </p:cNvSpPr>
          <p:nvPr>
            <p:ph type="body" sz="quarter" idx="15" hasCustomPrompt="1"/>
          </p:nvPr>
        </p:nvSpPr>
        <p:spPr>
          <a:xfrm>
            <a:off x="680808"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19" name="Text Placeholder 2">
            <a:extLst>
              <a:ext uri="{FF2B5EF4-FFF2-40B4-BE49-F238E27FC236}">
                <a16:creationId xmlns:a16="http://schemas.microsoft.com/office/drawing/2014/main" id="{2F0596E5-2577-5A40-831D-B886D94C43DA}"/>
              </a:ext>
            </a:extLst>
          </p:cNvPr>
          <p:cNvSpPr>
            <a:spLocks noGrp="1"/>
          </p:cNvSpPr>
          <p:nvPr>
            <p:ph type="body" sz="quarter" idx="16" hasCustomPrompt="1"/>
          </p:nvPr>
        </p:nvSpPr>
        <p:spPr>
          <a:xfrm>
            <a:off x="3424007"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0" name="Text Placeholder 2">
            <a:extLst>
              <a:ext uri="{FF2B5EF4-FFF2-40B4-BE49-F238E27FC236}">
                <a16:creationId xmlns:a16="http://schemas.microsoft.com/office/drawing/2014/main" id="{71FFA567-8F98-1C4E-A4B4-1532404C1B01}"/>
              </a:ext>
            </a:extLst>
          </p:cNvPr>
          <p:cNvSpPr>
            <a:spLocks noGrp="1"/>
          </p:cNvSpPr>
          <p:nvPr>
            <p:ph type="body" sz="quarter" idx="17" hasCustomPrompt="1"/>
          </p:nvPr>
        </p:nvSpPr>
        <p:spPr>
          <a:xfrm>
            <a:off x="6167206"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1" name="Text Placeholder 2">
            <a:extLst>
              <a:ext uri="{FF2B5EF4-FFF2-40B4-BE49-F238E27FC236}">
                <a16:creationId xmlns:a16="http://schemas.microsoft.com/office/drawing/2014/main" id="{12790D40-6388-F541-97D4-48982E8B7204}"/>
              </a:ext>
            </a:extLst>
          </p:cNvPr>
          <p:cNvSpPr>
            <a:spLocks noGrp="1"/>
          </p:cNvSpPr>
          <p:nvPr>
            <p:ph type="body" sz="quarter" idx="18" hasCustomPrompt="1"/>
          </p:nvPr>
        </p:nvSpPr>
        <p:spPr>
          <a:xfrm>
            <a:off x="8910405"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2" name="Text Placeholder 2">
            <a:extLst>
              <a:ext uri="{FF2B5EF4-FFF2-40B4-BE49-F238E27FC236}">
                <a16:creationId xmlns:a16="http://schemas.microsoft.com/office/drawing/2014/main" id="{8292D1EF-673D-9D4B-914C-1CA35E0AFA67}"/>
              </a:ext>
            </a:extLst>
          </p:cNvPr>
          <p:cNvSpPr>
            <a:spLocks noGrp="1"/>
          </p:cNvSpPr>
          <p:nvPr>
            <p:ph type="body" sz="quarter" idx="19" hasCustomPrompt="1"/>
          </p:nvPr>
        </p:nvSpPr>
        <p:spPr>
          <a:xfrm>
            <a:off x="680808" y="50701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7" name="Text Placeholder 2">
            <a:extLst>
              <a:ext uri="{FF2B5EF4-FFF2-40B4-BE49-F238E27FC236}">
                <a16:creationId xmlns:a16="http://schemas.microsoft.com/office/drawing/2014/main" id="{F7D7F2D3-F991-974D-B10C-E144DCF75DC2}"/>
              </a:ext>
            </a:extLst>
          </p:cNvPr>
          <p:cNvSpPr>
            <a:spLocks noGrp="1"/>
          </p:cNvSpPr>
          <p:nvPr>
            <p:ph type="body" sz="quarter" idx="20" hasCustomPrompt="1"/>
          </p:nvPr>
        </p:nvSpPr>
        <p:spPr>
          <a:xfrm>
            <a:off x="3424007" y="50701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8" name="Text Placeholder 2">
            <a:extLst>
              <a:ext uri="{FF2B5EF4-FFF2-40B4-BE49-F238E27FC236}">
                <a16:creationId xmlns:a16="http://schemas.microsoft.com/office/drawing/2014/main" id="{88F91202-EB2B-F944-AFFF-54CFA4EC7EA7}"/>
              </a:ext>
            </a:extLst>
          </p:cNvPr>
          <p:cNvSpPr>
            <a:spLocks noGrp="1"/>
          </p:cNvSpPr>
          <p:nvPr>
            <p:ph type="body" sz="quarter" idx="21" hasCustomPrompt="1"/>
          </p:nvPr>
        </p:nvSpPr>
        <p:spPr>
          <a:xfrm>
            <a:off x="6167205" y="50705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9" name="Text Placeholder 2">
            <a:extLst>
              <a:ext uri="{FF2B5EF4-FFF2-40B4-BE49-F238E27FC236}">
                <a16:creationId xmlns:a16="http://schemas.microsoft.com/office/drawing/2014/main" id="{3CDB76D9-ED3F-7446-A311-07D655466FC4}"/>
              </a:ext>
            </a:extLst>
          </p:cNvPr>
          <p:cNvSpPr>
            <a:spLocks noGrp="1"/>
          </p:cNvSpPr>
          <p:nvPr>
            <p:ph type="body" sz="quarter" idx="22" hasCustomPrompt="1"/>
          </p:nvPr>
        </p:nvSpPr>
        <p:spPr>
          <a:xfrm>
            <a:off x="8910405" y="50705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30" name="Text Placeholder 2">
            <a:extLst>
              <a:ext uri="{FF2B5EF4-FFF2-40B4-BE49-F238E27FC236}">
                <a16:creationId xmlns:a16="http://schemas.microsoft.com/office/drawing/2014/main" id="{750BF2B6-56A5-284A-A68B-4ED10D1B2E0B}"/>
              </a:ext>
            </a:extLst>
          </p:cNvPr>
          <p:cNvSpPr>
            <a:spLocks noGrp="1"/>
          </p:cNvSpPr>
          <p:nvPr>
            <p:ph type="body" sz="quarter" idx="23" hasCustomPrompt="1"/>
          </p:nvPr>
        </p:nvSpPr>
        <p:spPr>
          <a:xfrm>
            <a:off x="680808"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1" name="Text Placeholder 2">
            <a:extLst>
              <a:ext uri="{FF2B5EF4-FFF2-40B4-BE49-F238E27FC236}">
                <a16:creationId xmlns:a16="http://schemas.microsoft.com/office/drawing/2014/main" id="{3E800D61-6CB3-8C42-AE67-2628E7505A9D}"/>
              </a:ext>
            </a:extLst>
          </p:cNvPr>
          <p:cNvSpPr>
            <a:spLocks noGrp="1"/>
          </p:cNvSpPr>
          <p:nvPr>
            <p:ph type="body" sz="quarter" idx="24" hasCustomPrompt="1"/>
          </p:nvPr>
        </p:nvSpPr>
        <p:spPr>
          <a:xfrm>
            <a:off x="3424007"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2" name="Text Placeholder 2">
            <a:extLst>
              <a:ext uri="{FF2B5EF4-FFF2-40B4-BE49-F238E27FC236}">
                <a16:creationId xmlns:a16="http://schemas.microsoft.com/office/drawing/2014/main" id="{04A81B3C-C907-744E-81C6-1D54869D2300}"/>
              </a:ext>
            </a:extLst>
          </p:cNvPr>
          <p:cNvSpPr>
            <a:spLocks noGrp="1"/>
          </p:cNvSpPr>
          <p:nvPr>
            <p:ph type="body" sz="quarter" idx="25" hasCustomPrompt="1"/>
          </p:nvPr>
        </p:nvSpPr>
        <p:spPr>
          <a:xfrm>
            <a:off x="6167205"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3" name="Text Placeholder 2">
            <a:extLst>
              <a:ext uri="{FF2B5EF4-FFF2-40B4-BE49-F238E27FC236}">
                <a16:creationId xmlns:a16="http://schemas.microsoft.com/office/drawing/2014/main" id="{D684F4EE-0BCF-7142-91FA-6B2DBFE6FD58}"/>
              </a:ext>
            </a:extLst>
          </p:cNvPr>
          <p:cNvSpPr>
            <a:spLocks noGrp="1"/>
          </p:cNvSpPr>
          <p:nvPr>
            <p:ph type="body" sz="quarter" idx="26" hasCustomPrompt="1"/>
          </p:nvPr>
        </p:nvSpPr>
        <p:spPr>
          <a:xfrm>
            <a:off x="8910403"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4" name="Rectangle 33">
            <a:extLst>
              <a:ext uri="{FF2B5EF4-FFF2-40B4-BE49-F238E27FC236}">
                <a16:creationId xmlns:a16="http://schemas.microsoft.com/office/drawing/2014/main" id="{84217655-4F38-3B42-86EE-679D4A899D85}"/>
              </a:ext>
            </a:extLst>
          </p:cNvPr>
          <p:cNvSpPr/>
          <p:nvPr userDrawn="1"/>
        </p:nvSpPr>
        <p:spPr>
          <a:xfrm>
            <a:off x="665214" y="1179354"/>
            <a:ext cx="93511" cy="679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5" name="Text Placeholder 2">
            <a:extLst>
              <a:ext uri="{FF2B5EF4-FFF2-40B4-BE49-F238E27FC236}">
                <a16:creationId xmlns:a16="http://schemas.microsoft.com/office/drawing/2014/main" id="{28CDE9B1-145D-0441-BE2C-79BA69486BDA}"/>
              </a:ext>
            </a:extLst>
          </p:cNvPr>
          <p:cNvSpPr>
            <a:spLocks noGrp="1"/>
          </p:cNvSpPr>
          <p:nvPr>
            <p:ph type="body" sz="quarter" idx="27" hasCustomPrompt="1"/>
          </p:nvPr>
        </p:nvSpPr>
        <p:spPr>
          <a:xfrm>
            <a:off x="923302" y="1228212"/>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DATE, TIME</a:t>
            </a:r>
          </a:p>
        </p:txBody>
      </p:sp>
      <p:sp>
        <p:nvSpPr>
          <p:cNvPr id="36" name="Text Placeholder 2">
            <a:extLst>
              <a:ext uri="{FF2B5EF4-FFF2-40B4-BE49-F238E27FC236}">
                <a16:creationId xmlns:a16="http://schemas.microsoft.com/office/drawing/2014/main" id="{D450C421-5FEA-CB44-8D70-A1394E01ADF6}"/>
              </a:ext>
            </a:extLst>
          </p:cNvPr>
          <p:cNvSpPr>
            <a:spLocks noGrp="1"/>
          </p:cNvSpPr>
          <p:nvPr>
            <p:ph type="body" sz="quarter" idx="28" hasCustomPrompt="1"/>
          </p:nvPr>
        </p:nvSpPr>
        <p:spPr>
          <a:xfrm>
            <a:off x="923302" y="1567600"/>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JOIN US AT: WEBSITE</a:t>
            </a:r>
          </a:p>
        </p:txBody>
      </p:sp>
    </p:spTree>
    <p:extLst>
      <p:ext uri="{BB962C8B-B14F-4D97-AF65-F5344CB8AC3E}">
        <p14:creationId xmlns:p14="http://schemas.microsoft.com/office/powerpoint/2010/main" val="27904989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Imag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7CC7A63-4E49-7E4E-862C-0E79A46848B0}"/>
              </a:ext>
            </a:extLst>
          </p:cNvPr>
          <p:cNvSpPr>
            <a:spLocks noGrp="1"/>
          </p:cNvSpPr>
          <p:nvPr>
            <p:ph type="pic" sz="quarter" idx="10"/>
          </p:nvPr>
        </p:nvSpPr>
        <p:spPr>
          <a:xfrm>
            <a:off x="788534" y="457200"/>
            <a:ext cx="11022466" cy="5946330"/>
          </a:xfrm>
        </p:spPr>
        <p:txBody>
          <a:bodyPr/>
          <a:lstStyle/>
          <a:p>
            <a:endParaRPr lang="en-US"/>
          </a:p>
        </p:txBody>
      </p:sp>
      <p:cxnSp>
        <p:nvCxnSpPr>
          <p:cNvPr id="3" name="Straight Connector 2">
            <a:extLst>
              <a:ext uri="{FF2B5EF4-FFF2-40B4-BE49-F238E27FC236}">
                <a16:creationId xmlns:a16="http://schemas.microsoft.com/office/drawing/2014/main" id="{15FD8F5E-CB33-DA41-8458-42D495D39C4F}"/>
              </a:ext>
            </a:extLst>
          </p:cNvPr>
          <p:cNvCxnSpPr>
            <a:cxnSpLocks/>
          </p:cNvCxnSpPr>
          <p:nvPr userDrawn="1"/>
        </p:nvCxnSpPr>
        <p:spPr>
          <a:xfrm>
            <a:off x="381000" y="0"/>
            <a:ext cx="0" cy="6858000"/>
          </a:xfrm>
          <a:prstGeom prst="line">
            <a:avLst/>
          </a:prstGeom>
          <a:ln>
            <a:solidFill>
              <a:srgbClr val="FAA2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7753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Imag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7CC7A63-4E49-7E4E-862C-0E79A46848B0}"/>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4380714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20624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6459868" y="1589567"/>
            <a:ext cx="5181600" cy="420624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Slide Number Placeholder 9"/>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a:p>
        </p:txBody>
      </p:sp>
    </p:spTree>
    <p:extLst>
      <p:ext uri="{BB962C8B-B14F-4D97-AF65-F5344CB8AC3E}">
        <p14:creationId xmlns:p14="http://schemas.microsoft.com/office/powerpoint/2010/main" val="15646898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eaLnBrk="1" latinLnBrk="0" hangingPunct="1"/>
              <a:t>‹#›</a:t>
            </a:fld>
            <a:endParaRPr kumimoji="0" lang="en-US" dirty="0">
              <a:solidFill>
                <a:srgbClr val="FFFFFF"/>
              </a:solidFill>
            </a:endParaRPr>
          </a:p>
        </p:txBody>
      </p:sp>
      <p:sp>
        <p:nvSpPr>
          <p:cNvPr id="3" name="Text Placeholder 2"/>
          <p:cNvSpPr>
            <a:spLocks noGrp="1"/>
          </p:cNvSpPr>
          <p:nvPr>
            <p:ph type="body" idx="2"/>
          </p:nvPr>
        </p:nvSpPr>
        <p:spPr>
          <a:xfrm>
            <a:off x="812800" y="1633530"/>
            <a:ext cx="2133600" cy="420624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633530"/>
            <a:ext cx="8534400" cy="420624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900412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Cover Slide ">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0" y="0"/>
            <a:ext cx="12192000" cy="6858000"/>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noFill/>
        </p:spPr>
        <p:txBody>
          <a:bodyPr wrap="square" anchor="ctr">
            <a:noAutofit/>
          </a:bodyPr>
          <a:lstStyle>
            <a:lvl1pPr marL="0" indent="0" algn="ctr">
              <a:buNone/>
              <a:defRPr sz="1800" b="1" spc="300">
                <a:solidFill>
                  <a:schemeClr val="bg1">
                    <a:alpha val="37000"/>
                  </a:schemeClr>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859340"/>
            <a:ext cx="8297600" cy="1569660"/>
          </a:xfrm>
          <a:prstGeom prst="rect">
            <a:avLst/>
          </a:prstGeom>
        </p:spPr>
        <p:txBody>
          <a:bodyPr wrap="square" anchor="t" anchorCtr="0">
            <a:spAutoFit/>
          </a:bodyPr>
          <a:lstStyle>
            <a:lvl1pPr algn="l">
              <a:lnSpc>
                <a:spcPct val="100000"/>
              </a:lnSpc>
              <a:defRPr sz="4800" b="1" i="0">
                <a:solidFill>
                  <a:schemeClr val="bg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 </a:t>
            </a:r>
            <a:r>
              <a:rPr lang="en-US" dirty="0" err="1"/>
              <a:t>Ipsem</a:t>
            </a:r>
            <a:endParaRPr lang="en-US" dirty="0"/>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8" y="3662753"/>
            <a:ext cx="8297601" cy="590061"/>
          </a:xfrm>
          <a:prstGeom prst="rect">
            <a:avLst/>
          </a:prstGeom>
        </p:spPr>
        <p:txBody>
          <a:bodyPr/>
          <a:lstStyle>
            <a:lvl1pPr marL="0" indent="0">
              <a:buNone/>
              <a:defRPr sz="1800">
                <a:solidFill>
                  <a:schemeClr val="bg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8994" y="5694743"/>
            <a:ext cx="813536" cy="727901"/>
          </a:xfrm>
          <a:prstGeom prst="rect">
            <a:avLst/>
          </a:prstGeom>
        </p:spPr>
      </p:pic>
      <p:sp>
        <p:nvSpPr>
          <p:cNvPr id="17" name="Text Placeholder 2">
            <a:extLst>
              <a:ext uri="{FF2B5EF4-FFF2-40B4-BE49-F238E27FC236}">
                <a16:creationId xmlns:a16="http://schemas.microsoft.com/office/drawing/2014/main" id="{174AE54B-E470-F54C-B1B5-18A861DECDA3}"/>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MONTH, 00, 2022</a:t>
            </a:r>
          </a:p>
        </p:txBody>
      </p:sp>
      <p:sp>
        <p:nvSpPr>
          <p:cNvPr id="18" name="Text Placeholder 2">
            <a:extLst>
              <a:ext uri="{FF2B5EF4-FFF2-40B4-BE49-F238E27FC236}">
                <a16:creationId xmlns:a16="http://schemas.microsoft.com/office/drawing/2014/main" id="{5982B60A-38D1-F140-99DA-FEDC7BC6F99C}"/>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CENTER FOR DISASTER PHILANTHROPY</a:t>
            </a:r>
          </a:p>
        </p:txBody>
      </p:sp>
      <p:sp>
        <p:nvSpPr>
          <p:cNvPr id="9" name="Rectangle 8">
            <a:extLst>
              <a:ext uri="{FF2B5EF4-FFF2-40B4-BE49-F238E27FC236}">
                <a16:creationId xmlns:a16="http://schemas.microsoft.com/office/drawing/2014/main" id="{D4574D82-52DC-C743-8579-294285ED477C}"/>
              </a:ext>
            </a:extLst>
          </p:cNvPr>
          <p:cNvSpPr/>
          <p:nvPr userDrawn="1"/>
        </p:nvSpPr>
        <p:spPr>
          <a:xfrm>
            <a:off x="867188" y="5694744"/>
            <a:ext cx="93511" cy="679043"/>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B1B2CB0C-781B-9646-90A0-A98BE8ACE20F}"/>
              </a:ext>
            </a:extLst>
          </p:cNvPr>
          <p:cNvSpPr>
            <a:spLocks noGrp="1"/>
          </p:cNvSpPr>
          <p:nvPr>
            <p:ph type="body" sz="quarter" idx="14" hasCustomPrompt="1"/>
          </p:nvPr>
        </p:nvSpPr>
        <p:spPr>
          <a:xfrm>
            <a:off x="867188" y="484213"/>
            <a:ext cx="4879010" cy="338268"/>
          </a:xfrm>
          <a:prstGeom prst="rect">
            <a:avLst/>
          </a:prstGeom>
        </p:spPr>
        <p:txBody>
          <a:bodyPr/>
          <a:lstStyle>
            <a:lvl1pPr marL="0" indent="0">
              <a:buNone/>
              <a:defRPr sz="1000">
                <a:solidFill>
                  <a:schemeClr val="bg2"/>
                </a:solidFill>
                <a:latin typeface="+mn-lt"/>
                <a:cs typeface="Arial" panose="020B0604020202020204" pitchFamily="34" charset="0"/>
              </a:defRPr>
            </a:lvl1pPr>
          </a:lstStyle>
          <a:p>
            <a:pPr lvl="0"/>
            <a:r>
              <a:rPr lang="en-US" dirty="0"/>
              <a:t>Photo Caption goes here lorem </a:t>
            </a:r>
            <a:r>
              <a:rPr lang="en-US" dirty="0" err="1"/>
              <a:t>ipsem</a:t>
            </a:r>
            <a:endParaRPr lang="en-US" dirty="0"/>
          </a:p>
        </p:txBody>
      </p:sp>
    </p:spTree>
    <p:extLst>
      <p:ext uri="{BB962C8B-B14F-4D97-AF65-F5344CB8AC3E}">
        <p14:creationId xmlns:p14="http://schemas.microsoft.com/office/powerpoint/2010/main" val="8742410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Cover Slide">
    <p:bg>
      <p:bgPr>
        <a:solidFill>
          <a:schemeClr val="bg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1323439"/>
          </a:xfrm>
          <a:prstGeom prst="rect">
            <a:avLst/>
          </a:prstGeom>
        </p:spPr>
        <p:txBody>
          <a:bodyPr wrap="square" anchor="t" anchorCtr="0">
            <a:spAutoFit/>
          </a:bodyPr>
          <a:lstStyle>
            <a:lvl1pPr algn="l">
              <a:lnSpc>
                <a:spcPct val="100000"/>
              </a:lnSpc>
              <a:defRPr sz="4000" b="1" i="0">
                <a:solidFill>
                  <a:schemeClr val="tx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a:t>
            </a:r>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9" y="3340213"/>
            <a:ext cx="4879010" cy="590061"/>
          </a:xfrm>
          <a:prstGeom prst="rect">
            <a:avLst/>
          </a:prstGeom>
        </p:spPr>
        <p:txBody>
          <a:bodyPr/>
          <a:lstStyle>
            <a:lvl1pPr marL="0" indent="0">
              <a:buNone/>
              <a:defRPr sz="1800">
                <a:solidFill>
                  <a:schemeClr val="tx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sp>
        <p:nvSpPr>
          <p:cNvPr id="3" name="Rectangle 2">
            <a:extLst>
              <a:ext uri="{FF2B5EF4-FFF2-40B4-BE49-F238E27FC236}">
                <a16:creationId xmlns:a16="http://schemas.microsoft.com/office/drawing/2014/main" id="{D14A6D59-5E2E-034A-A530-42374848A595}"/>
              </a:ext>
            </a:extLst>
          </p:cNvPr>
          <p:cNvSpPr/>
          <p:nvPr userDrawn="1"/>
        </p:nvSpPr>
        <p:spPr>
          <a:xfrm>
            <a:off x="867188" y="5694744"/>
            <a:ext cx="93511" cy="679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8994" y="5694743"/>
            <a:ext cx="813536" cy="727901"/>
          </a:xfrm>
          <a:prstGeom prst="rect">
            <a:avLst/>
          </a:prstGeom>
        </p:spPr>
      </p:pic>
      <p:sp>
        <p:nvSpPr>
          <p:cNvPr id="9" name="Text Placeholder 2">
            <a:extLst>
              <a:ext uri="{FF2B5EF4-FFF2-40B4-BE49-F238E27FC236}">
                <a16:creationId xmlns:a16="http://schemas.microsoft.com/office/drawing/2014/main" id="{21A5F6CB-ED0C-9B48-B807-4ADBC6D3956E}"/>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MONTH, 00, 2022</a:t>
            </a:r>
          </a:p>
        </p:txBody>
      </p:sp>
      <p:sp>
        <p:nvSpPr>
          <p:cNvPr id="10" name="Text Placeholder 2">
            <a:extLst>
              <a:ext uri="{FF2B5EF4-FFF2-40B4-BE49-F238E27FC236}">
                <a16:creationId xmlns:a16="http://schemas.microsoft.com/office/drawing/2014/main" id="{EABF19A4-A1DA-3B44-A8A5-6165CF187D62}"/>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CENTER FOR DISASTER PHILANTHROPY</a:t>
            </a:r>
          </a:p>
        </p:txBody>
      </p:sp>
      <p:sp>
        <p:nvSpPr>
          <p:cNvPr id="11" name="Text Placeholder 2">
            <a:extLst>
              <a:ext uri="{FF2B5EF4-FFF2-40B4-BE49-F238E27FC236}">
                <a16:creationId xmlns:a16="http://schemas.microsoft.com/office/drawing/2014/main" id="{3438BE0D-CC6B-A740-B8F8-AA4CF3CF59AA}"/>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tx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36710569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Cover Slid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1323439"/>
          </a:xfrm>
          <a:prstGeom prst="rect">
            <a:avLst/>
          </a:prstGeom>
        </p:spPr>
        <p:txBody>
          <a:bodyPr wrap="square" anchor="t" anchorCtr="0">
            <a:spAutoFit/>
          </a:bodyPr>
          <a:lstStyle>
            <a:lvl1pPr algn="l">
              <a:lnSpc>
                <a:spcPct val="100000"/>
              </a:lnSpc>
              <a:defRPr sz="4000" b="1" i="0">
                <a:solidFill>
                  <a:schemeClr val="bg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a:t>
            </a:r>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9" y="3340213"/>
            <a:ext cx="4879010" cy="590061"/>
          </a:xfrm>
          <a:prstGeom prst="rect">
            <a:avLst/>
          </a:prstGeom>
        </p:spPr>
        <p:txBody>
          <a:bodyPr/>
          <a:lstStyle>
            <a:lvl1pPr marL="0" indent="0">
              <a:buNone/>
              <a:defRPr sz="1800">
                <a:solidFill>
                  <a:schemeClr val="bg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sp>
        <p:nvSpPr>
          <p:cNvPr id="3" name="Rectangle 2">
            <a:extLst>
              <a:ext uri="{FF2B5EF4-FFF2-40B4-BE49-F238E27FC236}">
                <a16:creationId xmlns:a16="http://schemas.microsoft.com/office/drawing/2014/main" id="{D14A6D59-5E2E-034A-A530-42374848A595}"/>
              </a:ext>
            </a:extLst>
          </p:cNvPr>
          <p:cNvSpPr/>
          <p:nvPr userDrawn="1"/>
        </p:nvSpPr>
        <p:spPr>
          <a:xfrm>
            <a:off x="867188" y="5694744"/>
            <a:ext cx="93511" cy="679043"/>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8994" y="5694743"/>
            <a:ext cx="813536" cy="727901"/>
          </a:xfrm>
          <a:prstGeom prst="rect">
            <a:avLst/>
          </a:prstGeom>
        </p:spPr>
      </p:pic>
      <p:sp>
        <p:nvSpPr>
          <p:cNvPr id="11" name="Text Placeholder 2">
            <a:extLst>
              <a:ext uri="{FF2B5EF4-FFF2-40B4-BE49-F238E27FC236}">
                <a16:creationId xmlns:a16="http://schemas.microsoft.com/office/drawing/2014/main" id="{1E3423CA-8DA9-8347-8133-C17909921563}"/>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MONTH, 00, 2022</a:t>
            </a:r>
          </a:p>
        </p:txBody>
      </p:sp>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CENTER FOR DISASTER PHILANTHROPY</a:t>
            </a:r>
          </a:p>
        </p:txBody>
      </p:sp>
      <p:sp>
        <p:nvSpPr>
          <p:cNvPr id="9" name="Text Placeholder 2">
            <a:extLst>
              <a:ext uri="{FF2B5EF4-FFF2-40B4-BE49-F238E27FC236}">
                <a16:creationId xmlns:a16="http://schemas.microsoft.com/office/drawing/2014/main" id="{4C769A60-64AE-984D-9CC9-CBF0A28AD5D6}"/>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15430122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2-Cover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7592EC-2ABB-6B45-81EB-96BB54634BB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1323439"/>
          </a:xfrm>
          <a:prstGeom prst="rect">
            <a:avLst/>
          </a:prstGeom>
        </p:spPr>
        <p:txBody>
          <a:bodyPr wrap="square" anchor="t" anchorCtr="0">
            <a:spAutoFit/>
          </a:bodyPr>
          <a:lstStyle>
            <a:lvl1pPr algn="l">
              <a:lnSpc>
                <a:spcPct val="100000"/>
              </a:lnSpc>
              <a:defRPr sz="4000" b="1" i="0">
                <a:solidFill>
                  <a:schemeClr val="tx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a:t>
            </a:r>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9" y="3340213"/>
            <a:ext cx="4879010" cy="590061"/>
          </a:xfrm>
          <a:prstGeom prst="rect">
            <a:avLst/>
          </a:prstGeom>
        </p:spPr>
        <p:txBody>
          <a:bodyPr/>
          <a:lstStyle>
            <a:lvl1pPr marL="0" indent="0">
              <a:buNone/>
              <a:defRPr sz="1800">
                <a:solidFill>
                  <a:schemeClr val="tx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sp>
        <p:nvSpPr>
          <p:cNvPr id="3" name="Rectangle 2">
            <a:extLst>
              <a:ext uri="{FF2B5EF4-FFF2-40B4-BE49-F238E27FC236}">
                <a16:creationId xmlns:a16="http://schemas.microsoft.com/office/drawing/2014/main" id="{D14A6D59-5E2E-034A-A530-42374848A595}"/>
              </a:ext>
            </a:extLst>
          </p:cNvPr>
          <p:cNvSpPr/>
          <p:nvPr userDrawn="1"/>
        </p:nvSpPr>
        <p:spPr>
          <a:xfrm>
            <a:off x="867188" y="5694744"/>
            <a:ext cx="93511" cy="679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98994" y="5694743"/>
            <a:ext cx="813536" cy="727901"/>
          </a:xfrm>
          <a:prstGeom prst="rect">
            <a:avLst/>
          </a:prstGeom>
        </p:spPr>
      </p:pic>
      <p:sp>
        <p:nvSpPr>
          <p:cNvPr id="9" name="Text Placeholder 2">
            <a:extLst>
              <a:ext uri="{FF2B5EF4-FFF2-40B4-BE49-F238E27FC236}">
                <a16:creationId xmlns:a16="http://schemas.microsoft.com/office/drawing/2014/main" id="{21A5F6CB-ED0C-9B48-B807-4ADBC6D3956E}"/>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MONTH, 00, 2022</a:t>
            </a:r>
          </a:p>
        </p:txBody>
      </p:sp>
      <p:sp>
        <p:nvSpPr>
          <p:cNvPr id="10" name="Text Placeholder 2">
            <a:extLst>
              <a:ext uri="{FF2B5EF4-FFF2-40B4-BE49-F238E27FC236}">
                <a16:creationId xmlns:a16="http://schemas.microsoft.com/office/drawing/2014/main" id="{EABF19A4-A1DA-3B44-A8A5-6165CF187D62}"/>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CENTER FOR DISASTER PHILANTHROPY</a:t>
            </a:r>
          </a:p>
        </p:txBody>
      </p:sp>
      <p:sp>
        <p:nvSpPr>
          <p:cNvPr id="11" name="Text Placeholder 2">
            <a:extLst>
              <a:ext uri="{FF2B5EF4-FFF2-40B4-BE49-F238E27FC236}">
                <a16:creationId xmlns:a16="http://schemas.microsoft.com/office/drawing/2014/main" id="{3438BE0D-CC6B-A740-B8F8-AA4CF3CF59AA}"/>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tx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10925007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3-Cover Slide">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344099-8D78-8A4A-8396-FEA96BCADA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1323439"/>
          </a:xfrm>
          <a:prstGeom prst="rect">
            <a:avLst/>
          </a:prstGeom>
        </p:spPr>
        <p:txBody>
          <a:bodyPr wrap="square" anchor="t" anchorCtr="0">
            <a:spAutoFit/>
          </a:bodyPr>
          <a:lstStyle>
            <a:lvl1pPr algn="l">
              <a:lnSpc>
                <a:spcPct val="100000"/>
              </a:lnSpc>
              <a:defRPr sz="4000" b="1" i="0">
                <a:solidFill>
                  <a:schemeClr val="bg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a:t>
            </a:r>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9" y="3340213"/>
            <a:ext cx="4879010" cy="590061"/>
          </a:xfrm>
          <a:prstGeom prst="rect">
            <a:avLst/>
          </a:prstGeom>
        </p:spPr>
        <p:txBody>
          <a:bodyPr/>
          <a:lstStyle>
            <a:lvl1pPr marL="0" indent="0">
              <a:buNone/>
              <a:defRPr sz="1800">
                <a:solidFill>
                  <a:schemeClr val="bg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sp>
        <p:nvSpPr>
          <p:cNvPr id="3" name="Rectangle 2">
            <a:extLst>
              <a:ext uri="{FF2B5EF4-FFF2-40B4-BE49-F238E27FC236}">
                <a16:creationId xmlns:a16="http://schemas.microsoft.com/office/drawing/2014/main" id="{D14A6D59-5E2E-034A-A530-42374848A595}"/>
              </a:ext>
            </a:extLst>
          </p:cNvPr>
          <p:cNvSpPr/>
          <p:nvPr userDrawn="1"/>
        </p:nvSpPr>
        <p:spPr>
          <a:xfrm>
            <a:off x="867188" y="5694744"/>
            <a:ext cx="93511" cy="679043"/>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98994" y="5694743"/>
            <a:ext cx="813536" cy="727901"/>
          </a:xfrm>
          <a:prstGeom prst="rect">
            <a:avLst/>
          </a:prstGeom>
        </p:spPr>
      </p:pic>
      <p:sp>
        <p:nvSpPr>
          <p:cNvPr id="11" name="Text Placeholder 2">
            <a:extLst>
              <a:ext uri="{FF2B5EF4-FFF2-40B4-BE49-F238E27FC236}">
                <a16:creationId xmlns:a16="http://schemas.microsoft.com/office/drawing/2014/main" id="{1E3423CA-8DA9-8347-8133-C17909921563}"/>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MONTH, 00, 2022</a:t>
            </a:r>
          </a:p>
        </p:txBody>
      </p:sp>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CENTER FOR DISASTER PHILANTHROPY</a:t>
            </a:r>
          </a:p>
        </p:txBody>
      </p:sp>
      <p:sp>
        <p:nvSpPr>
          <p:cNvPr id="9" name="Text Placeholder 2">
            <a:extLst>
              <a:ext uri="{FF2B5EF4-FFF2-40B4-BE49-F238E27FC236}">
                <a16:creationId xmlns:a16="http://schemas.microsoft.com/office/drawing/2014/main" id="{4C769A60-64AE-984D-9CC9-CBF0A28AD5D6}"/>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7686439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3-Cover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6AF134-6FEE-9A45-97F2-4C4B6EA01E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3416320"/>
          </a:xfrm>
          <a:prstGeom prst="rect">
            <a:avLst/>
          </a:prstGeom>
        </p:spPr>
        <p:txBody>
          <a:bodyPr wrap="square" anchor="t" anchorCtr="0">
            <a:spAutoFit/>
          </a:bodyPr>
          <a:lstStyle>
            <a:lvl1pPr algn="l">
              <a:lnSpc>
                <a:spcPct val="100000"/>
              </a:lnSpc>
              <a:defRPr sz="5400" b="1" i="0">
                <a:solidFill>
                  <a:schemeClr val="bg2"/>
                </a:solidFill>
                <a:latin typeface="+mn-lt"/>
                <a:ea typeface="Verdana" panose="020B0604030504040204" pitchFamily="34" charset="0"/>
                <a:cs typeface="Verdana" panose="020B0604030504040204" pitchFamily="34" charset="0"/>
              </a:defRPr>
            </a:lvl1pPr>
          </a:lstStyle>
          <a:p>
            <a:r>
              <a:rPr lang="en-US" dirty="0"/>
              <a:t>Midwest</a:t>
            </a:r>
            <a:br>
              <a:rPr lang="en-US" dirty="0"/>
            </a:br>
            <a:r>
              <a:rPr lang="en-US" dirty="0"/>
              <a:t>Early</a:t>
            </a:r>
            <a:br>
              <a:rPr lang="en-US" dirty="0"/>
            </a:br>
            <a:r>
              <a:rPr lang="en-US" dirty="0"/>
              <a:t>Recovery</a:t>
            </a:r>
            <a:br>
              <a:rPr lang="en-US" dirty="0"/>
            </a:br>
            <a:r>
              <a:rPr lang="en-US" dirty="0"/>
              <a:t>Fund</a:t>
            </a:r>
          </a:p>
        </p:txBody>
      </p:sp>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6436660" y="5882152"/>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CENTER FOR DISASTER PHILANTHROPY</a:t>
            </a:r>
          </a:p>
        </p:txBody>
      </p:sp>
      <p:sp>
        <p:nvSpPr>
          <p:cNvPr id="9" name="Text Placeholder 2">
            <a:extLst>
              <a:ext uri="{FF2B5EF4-FFF2-40B4-BE49-F238E27FC236}">
                <a16:creationId xmlns:a16="http://schemas.microsoft.com/office/drawing/2014/main" id="{4C769A60-64AE-984D-9CC9-CBF0A28AD5D6}"/>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pic>
        <p:nvPicPr>
          <p:cNvPr id="10" name="Picture 9">
            <a:extLst>
              <a:ext uri="{FF2B5EF4-FFF2-40B4-BE49-F238E27FC236}">
                <a16:creationId xmlns:a16="http://schemas.microsoft.com/office/drawing/2014/main" id="{7F2272B2-B7D7-BE43-9813-6E8016018B11}"/>
              </a:ext>
            </a:extLst>
          </p:cNvPr>
          <p:cNvPicPr>
            <a:picLocks noChangeAspect="1"/>
          </p:cNvPicPr>
          <p:nvPr userDrawn="1"/>
        </p:nvPicPr>
        <p:blipFill>
          <a:blip r:embed="rId3"/>
          <a:stretch>
            <a:fillRect/>
          </a:stretch>
        </p:blipFill>
        <p:spPr>
          <a:xfrm>
            <a:off x="1011809" y="5638276"/>
            <a:ext cx="1856667" cy="729313"/>
          </a:xfrm>
          <a:prstGeom prst="rect">
            <a:avLst/>
          </a:prstGeom>
        </p:spPr>
      </p:pic>
      <p:pic>
        <p:nvPicPr>
          <p:cNvPr id="11" name="Graphic 10">
            <a:extLst>
              <a:ext uri="{FF2B5EF4-FFF2-40B4-BE49-F238E27FC236}">
                <a16:creationId xmlns:a16="http://schemas.microsoft.com/office/drawing/2014/main" id="{475B67B3-FFB3-354A-8027-9B8A523844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2794" y="5638981"/>
            <a:ext cx="813536" cy="727901"/>
          </a:xfrm>
          <a:prstGeom prst="rect">
            <a:avLst/>
          </a:prstGeom>
        </p:spPr>
      </p:pic>
    </p:spTree>
    <p:extLst>
      <p:ext uri="{BB962C8B-B14F-4D97-AF65-F5344CB8AC3E}">
        <p14:creationId xmlns:p14="http://schemas.microsoft.com/office/powerpoint/2010/main" val="25517966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50" Type="http://schemas.openxmlformats.org/officeDocument/2006/relationships/theme" Target="../theme/theme2.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20" Type="http://schemas.openxmlformats.org/officeDocument/2006/relationships/slideLayout" Target="../slideLayouts/slideLayout64.xml"/><Relationship Id="rId41" Type="http://schemas.openxmlformats.org/officeDocument/2006/relationships/slideLayout" Target="../slideLayouts/slideLayout85.xml"/><Relationship Id="rId1" Type="http://schemas.openxmlformats.org/officeDocument/2006/relationships/slideLayout" Target="../slideLayouts/slideLayout45.xml"/><Relationship Id="rId6"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9" Type="http://schemas.openxmlformats.org/officeDocument/2006/relationships/slideLayout" Target="../slideLayouts/slideLayout132.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42" Type="http://schemas.openxmlformats.org/officeDocument/2006/relationships/slideLayout" Target="../slideLayouts/slideLayout135.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40" Type="http://schemas.openxmlformats.org/officeDocument/2006/relationships/slideLayout" Target="../slideLayouts/slideLayout133.xml"/><Relationship Id="rId45" Type="http://schemas.openxmlformats.org/officeDocument/2006/relationships/theme" Target="../theme/theme3.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4" Type="http://schemas.openxmlformats.org/officeDocument/2006/relationships/slideLayout" Target="../slideLayouts/slideLayout137.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43" Type="http://schemas.openxmlformats.org/officeDocument/2006/relationships/slideLayout" Target="../slideLayouts/slideLayout136.xml"/><Relationship Id="rId8" Type="http://schemas.openxmlformats.org/officeDocument/2006/relationships/slideLayout" Target="../slideLayouts/slideLayout101.xml"/><Relationship Id="rId3" Type="http://schemas.openxmlformats.org/officeDocument/2006/relationships/slideLayout" Target="../slideLayouts/slideLayout96.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 Id="rId20" Type="http://schemas.openxmlformats.org/officeDocument/2006/relationships/slideLayout" Target="../slideLayouts/slideLayout113.xml"/><Relationship Id="rId41"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3354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281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 id="2147483744" r:id="rId37"/>
    <p:sldLayoutId id="2147483745" r:id="rId38"/>
    <p:sldLayoutId id="2147483746" r:id="rId39"/>
    <p:sldLayoutId id="2147483747" r:id="rId40"/>
    <p:sldLayoutId id="2147483748" r:id="rId41"/>
    <p:sldLayoutId id="2147483749" r:id="rId42"/>
    <p:sldLayoutId id="2147483750" r:id="rId43"/>
    <p:sldLayoutId id="2147483751" r:id="rId44"/>
    <p:sldLayoutId id="2147483752" r:id="rId45"/>
    <p:sldLayoutId id="2147483753" r:id="rId46"/>
    <p:sldLayoutId id="2147483754" r:id="rId47"/>
    <p:sldLayoutId id="2147483755" r:id="rId48"/>
    <p:sldLayoutId id="2147483756" r:id="rId4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90039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 id="2147483813" r:id="rId42"/>
    <p:sldLayoutId id="2147483814" r:id="rId43"/>
    <p:sldLayoutId id="2147483815" r:id="rId4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hyperlink" Target="https://commons.wikimedia.org/wiki/File:Staccoto_Lightning.jpg" TargetMode="External"/><Relationship Id="rId2" Type="http://schemas.openxmlformats.org/officeDocument/2006/relationships/image" Target="../media/image35.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7.xml"/><Relationship Id="rId5" Type="http://schemas.openxmlformats.org/officeDocument/2006/relationships/image" Target="../media/image49.sv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0.xml"/><Relationship Id="rId4" Type="http://schemas.openxmlformats.org/officeDocument/2006/relationships/hyperlink" Target="https://disasterphilanthropy.org/blog/is-your-nonprofit-prepared-for-a-disaste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disasterphilanthropy.org/resources/the-camp-fire-north-valley-community-foundation/" TargetMode="External"/><Relationship Id="rId1" Type="http://schemas.openxmlformats.org/officeDocument/2006/relationships/slideLayout" Target="../slideLayouts/slideLayout10.xml"/><Relationship Id="rId4" Type="http://schemas.openxmlformats.org/officeDocument/2006/relationships/image" Target="../media/image49.sv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disasterphilanthropy.org/blog/holly-c-sampson-community-catalyst/" TargetMode="External"/><Relationship Id="rId1" Type="http://schemas.openxmlformats.org/officeDocument/2006/relationships/slideLayout" Target="../slideLayouts/slideLayout10.xml"/><Relationship Id="rId4" Type="http://schemas.openxmlformats.org/officeDocument/2006/relationships/image" Target="../media/image49.sv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8" Type="http://schemas.openxmlformats.org/officeDocument/2006/relationships/hyperlink" Target="https://disasterphilanthropy.org/disaster-philanthropy-playbook/" TargetMode="External"/><Relationship Id="rId3" Type="http://schemas.openxmlformats.org/officeDocument/2006/relationships/hyperlink" Target="https://www.ready.gov/" TargetMode="External"/><Relationship Id="rId7" Type="http://schemas.openxmlformats.org/officeDocument/2006/relationships/hyperlink" Target="https://scholarworks.sjsu.edu/cgi/viewcontent.cgi?article=1384&amp;context=etd_projects" TargetMode="External"/><Relationship Id="rId2" Type="http://schemas.openxmlformats.org/officeDocument/2006/relationships/hyperlink" Target="https://extensiondisaster.net/resource-dashboard/home-emergency-preparedness-checklist/" TargetMode="External"/><Relationship Id="rId1" Type="http://schemas.openxmlformats.org/officeDocument/2006/relationships/slideLayout" Target="../slideLayouts/slideLayout32.xml"/><Relationship Id="rId6" Type="http://schemas.openxmlformats.org/officeDocument/2006/relationships/hyperlink" Target="https://www.techsoup.org/disaster-planning-and-recovery" TargetMode="External"/><Relationship Id="rId5" Type="http://schemas.openxmlformats.org/officeDocument/2006/relationships/hyperlink" Target="https://rcrctoolbox.org/toolbox/coop-planning-tools/" TargetMode="External"/><Relationship Id="rId10" Type="http://schemas.openxmlformats.org/officeDocument/2006/relationships/hyperlink" Target="https://iowacounciloffoundations.org/wp-content/uploads/2020/02/Updated-Feb-2020-Iowa-Community-Foundations-Initiative-Disaster-Philanthropy-Toolkit.pdf" TargetMode="External"/><Relationship Id="rId4" Type="http://schemas.openxmlformats.org/officeDocument/2006/relationships/hyperlink" Target="https://extension.umn.edu/disaster-preparedness-and-recovery/financial-recovery" TargetMode="External"/><Relationship Id="rId9" Type="http://schemas.openxmlformats.org/officeDocument/2006/relationships/hyperlink" Target="https://disasterphilanthropy.org/educational-resources/basic-tips-for-disaster-givin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hyperlink" Target="https://www.pexels.com/photo/forest-friends-friendship-grass-591216/" TargetMode="External"/><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hyperlink" Target="https://pixabay.com/en/weeping-willow-garden-spring-2408417/"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66.jpg"/><Relationship Id="rId5" Type="http://schemas.openxmlformats.org/officeDocument/2006/relationships/hyperlink" Target="https://creativecommons.org/licenses/by-nc-sa/3.0/" TargetMode="External"/><Relationship Id="rId4" Type="http://schemas.openxmlformats.org/officeDocument/2006/relationships/hyperlink" Target="https://www.newgrounds.com/art/view/pinkmoth/cute-kintsugi-vas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hyperlink" Target="https://marccd.info/"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s://hummingly.co/products/cards-for-calamity" TargetMode="External"/><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hyperlink" Target="https://www.pexels.com/photo/wood-dirty-sign-texture-6475297/" TargetMode="External"/><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hyperlink" Target="https://creativecommons.org/licenses/by/3.0/" TargetMode="External"/><Relationship Id="rId4" Type="http://schemas.openxmlformats.org/officeDocument/2006/relationships/hyperlink" Target="https://courses.lumenlearning.com/suny-hccc-microeconomics/chapter/reading-calculating-percentage-changes-and-growth-rates/"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cldisasterrelief.org/resources/" TargetMode="External"/><Relationship Id="rId13" Type="http://schemas.openxmlformats.org/officeDocument/2006/relationships/hyperlink" Target="tel:1-800-985-5990" TargetMode="External"/><Relationship Id="rId3" Type="http://schemas.openxmlformats.org/officeDocument/2006/relationships/hyperlink" Target="https://www.crisiscareministries.net/ccmwebinarhub2022" TargetMode="External"/><Relationship Id="rId7" Type="http://schemas.openxmlformats.org/officeDocument/2006/relationships/hyperlink" Target="https://www.vibrant.org/what-we-do/disaster-services/#:~:text=The%20nation%E2%80%99s%2024%2F7%2C%20free%2C%20hotline%20provides%20immediate%20crisis,therapeutic%20art%20and%20narrative%20style%20mental%20health%20interventions." TargetMode="External"/><Relationship Id="rId12" Type="http://schemas.openxmlformats.org/officeDocument/2006/relationships/hyperlink" Target="https://www.samhsa.gov/find-help/helplines/disaster-distress-helpline" TargetMode="External"/><Relationship Id="rId2" Type="http://schemas.openxmlformats.org/officeDocument/2006/relationships/hyperlink" Target="https://www.nctsn.org/treatments-and-practices/psychological-first-aid-and-skills-for-psychological-recovery/about-pfa" TargetMode="External"/><Relationship Id="rId1" Type="http://schemas.openxmlformats.org/officeDocument/2006/relationships/slideLayout" Target="../slideLayouts/slideLayout32.xml"/><Relationship Id="rId6" Type="http://schemas.openxmlformats.org/officeDocument/2006/relationships/hyperlink" Target="https://www.nvoad.org/wp-content/uploads/Disaster-Emotional-Care-and-Disaster-Spiritual-Care-Webinar-Series.pdf" TargetMode="External"/><Relationship Id="rId11" Type="http://schemas.openxmlformats.org/officeDocument/2006/relationships/hyperlink" Target="https://disasterphilanthropy.org/resources/mental-health/" TargetMode="External"/><Relationship Id="rId5" Type="http://schemas.openxmlformats.org/officeDocument/2006/relationships/hyperlink" Target="https://hummingly.co/collections/services-products" TargetMode="External"/><Relationship Id="rId10" Type="http://schemas.openxmlformats.org/officeDocument/2006/relationships/hyperlink" Target="https://disasterphilanthropy.org/resources/mental-health-grief-and-bereavement/" TargetMode="External"/><Relationship Id="rId4" Type="http://schemas.openxmlformats.org/officeDocument/2006/relationships/hyperlink" Target="https://icisf.org/emotional-and-spiritual-care-in-disasters/" TargetMode="External"/><Relationship Id="rId9" Type="http://schemas.openxmlformats.org/officeDocument/2006/relationships/hyperlink" Target="https://www.redcross.org/get-help/disaster-relief-and-recovery-services/recovering-emotionally.html"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 Id="rId14" Type="http://schemas.openxmlformats.org/officeDocument/2006/relationships/image" Target="../media/image84.svg"/></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hyperlink" Target="https://disasterphilanthropy.org/disasters/disasters-and-long-term-recovery/" TargetMode="External"/><Relationship Id="rId5" Type="http://schemas.openxmlformats.org/officeDocument/2006/relationships/hyperlink" Target="https://www.undrr.org/terminology/disaster" TargetMode="External"/><Relationship Id="rId4" Type="http://schemas.openxmlformats.org/officeDocument/2006/relationships/hyperlink" Target="https://pxhere.com/en/photo/1048025"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flooded area with houses and trees&#10;&#10;Description automatically generated">
            <a:extLst>
              <a:ext uri="{FF2B5EF4-FFF2-40B4-BE49-F238E27FC236}">
                <a16:creationId xmlns:a16="http://schemas.microsoft.com/office/drawing/2014/main" id="{36526D95-40F9-1746-81A3-9107821A4C7D}"/>
              </a:ext>
            </a:extLst>
          </p:cNvPr>
          <p:cNvPicPr>
            <a:picLocks noGrp="1" noChangeAspect="1"/>
          </p:cNvPicPr>
          <p:nvPr>
            <p:ph type="pic" sz="quarter" idx="10"/>
          </p:nvPr>
        </p:nvPicPr>
        <p:blipFill>
          <a:blip r:embed="rId2">
            <a:alphaModFix amt="35000"/>
            <a:extLst>
              <a:ext uri="{28A0092B-C50C-407E-A947-70E740481C1C}">
                <a14:useLocalDpi xmlns:a14="http://schemas.microsoft.com/office/drawing/2010/main" val="0"/>
              </a:ext>
            </a:extLst>
          </a:blip>
          <a:srcRect t="4819" b="4819"/>
          <a:stretch/>
        </p:blipFill>
        <p:spPr/>
      </p:pic>
      <p:sp>
        <p:nvSpPr>
          <p:cNvPr id="3" name="Title 2">
            <a:extLst>
              <a:ext uri="{FF2B5EF4-FFF2-40B4-BE49-F238E27FC236}">
                <a16:creationId xmlns:a16="http://schemas.microsoft.com/office/drawing/2014/main" id="{F0D87610-16F6-97C2-B831-7566355E9A7D}"/>
              </a:ext>
            </a:extLst>
          </p:cNvPr>
          <p:cNvSpPr>
            <a:spLocks noGrp="1"/>
          </p:cNvSpPr>
          <p:nvPr>
            <p:ph type="ctrTitle"/>
          </p:nvPr>
        </p:nvSpPr>
        <p:spPr>
          <a:xfrm>
            <a:off x="867188" y="1859340"/>
            <a:ext cx="10057485" cy="3046988"/>
          </a:xfrm>
        </p:spPr>
        <p:txBody>
          <a:bodyPr/>
          <a:lstStyle/>
          <a:p>
            <a:r>
              <a:rPr lang="en-US" dirty="0"/>
              <a:t>2025 CKCF Affiliate Summit- Reflecting on the Past and Looking Ahead</a:t>
            </a:r>
          </a:p>
        </p:txBody>
      </p:sp>
      <p:sp>
        <p:nvSpPr>
          <p:cNvPr id="4" name="Text Placeholder 3">
            <a:extLst>
              <a:ext uri="{FF2B5EF4-FFF2-40B4-BE49-F238E27FC236}">
                <a16:creationId xmlns:a16="http://schemas.microsoft.com/office/drawing/2014/main" id="{18CFF27E-FAC0-C55A-FFDA-A07D11267F2C}"/>
              </a:ext>
            </a:extLst>
          </p:cNvPr>
          <p:cNvSpPr>
            <a:spLocks noGrp="1"/>
          </p:cNvSpPr>
          <p:nvPr>
            <p:ph type="body" sz="quarter" idx="11"/>
          </p:nvPr>
        </p:nvSpPr>
        <p:spPr>
          <a:xfrm>
            <a:off x="968788" y="4165933"/>
            <a:ext cx="8297601" cy="590061"/>
          </a:xfrm>
        </p:spPr>
        <p:txBody>
          <a:bodyPr/>
          <a:lstStyle/>
          <a:p>
            <a:r>
              <a:rPr lang="en-US" dirty="0"/>
              <a:t>Cari Cullen</a:t>
            </a:r>
          </a:p>
        </p:txBody>
      </p:sp>
      <p:sp>
        <p:nvSpPr>
          <p:cNvPr id="5" name="Text Placeholder 4">
            <a:extLst>
              <a:ext uri="{FF2B5EF4-FFF2-40B4-BE49-F238E27FC236}">
                <a16:creationId xmlns:a16="http://schemas.microsoft.com/office/drawing/2014/main" id="{5CB0ABE9-83C3-B409-EE6F-3C81E32CDFAC}"/>
              </a:ext>
            </a:extLst>
          </p:cNvPr>
          <p:cNvSpPr>
            <a:spLocks noGrp="1"/>
          </p:cNvSpPr>
          <p:nvPr>
            <p:ph type="body" sz="quarter" idx="12"/>
          </p:nvPr>
        </p:nvSpPr>
        <p:spPr/>
        <p:txBody>
          <a:bodyPr>
            <a:normAutofit fontScale="92500" lnSpcReduction="10000"/>
          </a:bodyPr>
          <a:lstStyle/>
          <a:p>
            <a:r>
              <a:rPr lang="en-US" dirty="0"/>
              <a:t>March 6</a:t>
            </a:r>
            <a:r>
              <a:rPr lang="en-US" baseline="30000" dirty="0"/>
              <a:t>th</a:t>
            </a:r>
            <a:r>
              <a:rPr lang="en-US" dirty="0"/>
              <a:t>, 2025</a:t>
            </a:r>
          </a:p>
        </p:txBody>
      </p:sp>
      <p:sp>
        <p:nvSpPr>
          <p:cNvPr id="12" name="Text Placeholder 11">
            <a:extLst>
              <a:ext uri="{FF2B5EF4-FFF2-40B4-BE49-F238E27FC236}">
                <a16:creationId xmlns:a16="http://schemas.microsoft.com/office/drawing/2014/main" id="{0A3C04E9-EC55-FF23-9C81-A8C06EEA5157}"/>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F926F792-EFF3-024D-EE2F-1976E8D79A14}"/>
              </a:ext>
            </a:extLst>
          </p:cNvPr>
          <p:cNvSpPr>
            <a:spLocks noGrp="1"/>
          </p:cNvSpPr>
          <p:nvPr>
            <p:ph type="body" sz="quarter" idx="14"/>
          </p:nvPr>
        </p:nvSpPr>
        <p:spPr/>
        <p:txBody>
          <a:bodyPr/>
          <a:lstStyle/>
          <a:p>
            <a:r>
              <a:rPr lang="en-US" dirty="0"/>
              <a:t>2015 flash flooding, Festus, MO</a:t>
            </a:r>
          </a:p>
        </p:txBody>
      </p:sp>
    </p:spTree>
    <p:extLst>
      <p:ext uri="{BB962C8B-B14F-4D97-AF65-F5344CB8AC3E}">
        <p14:creationId xmlns:p14="http://schemas.microsoft.com/office/powerpoint/2010/main" val="4064559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D6228BE-44B1-D049-B7F6-93E501DB598B}"/>
              </a:ext>
            </a:extLst>
          </p:cNvPr>
          <p:cNvSpPr>
            <a:spLocks noGrp="1"/>
          </p:cNvSpPr>
          <p:nvPr>
            <p:ph type="body" sz="quarter" idx="27"/>
          </p:nvPr>
        </p:nvSpPr>
        <p:spPr/>
        <p:txBody>
          <a:bodyPr/>
          <a:lstStyle/>
          <a:p>
            <a:r>
              <a:rPr lang="en-US" dirty="0"/>
              <a:t>What disruptions does disaster cause in community?</a:t>
            </a:r>
          </a:p>
        </p:txBody>
      </p:sp>
      <p:grpSp>
        <p:nvGrpSpPr>
          <p:cNvPr id="16" name="Group 15">
            <a:extLst>
              <a:ext uri="{FF2B5EF4-FFF2-40B4-BE49-F238E27FC236}">
                <a16:creationId xmlns:a16="http://schemas.microsoft.com/office/drawing/2014/main" id="{42398045-3F67-034D-B7B6-E7AC2F18F577}"/>
              </a:ext>
            </a:extLst>
          </p:cNvPr>
          <p:cNvGrpSpPr/>
          <p:nvPr/>
        </p:nvGrpSpPr>
        <p:grpSpPr>
          <a:xfrm>
            <a:off x="1077787" y="1356663"/>
            <a:ext cx="5009061" cy="4144674"/>
            <a:chOff x="569457" y="1456145"/>
            <a:chExt cx="5526543" cy="4572855"/>
          </a:xfrm>
        </p:grpSpPr>
        <p:sp>
          <p:nvSpPr>
            <p:cNvPr id="11" name="Oval 10">
              <a:extLst>
                <a:ext uri="{FF2B5EF4-FFF2-40B4-BE49-F238E27FC236}">
                  <a16:creationId xmlns:a16="http://schemas.microsoft.com/office/drawing/2014/main" id="{0331A043-2805-B143-9D51-10896C46BBA6}"/>
                </a:ext>
              </a:extLst>
            </p:cNvPr>
            <p:cNvSpPr/>
            <p:nvPr/>
          </p:nvSpPr>
          <p:spPr>
            <a:xfrm>
              <a:off x="3618614" y="2501894"/>
              <a:ext cx="2477386" cy="2477386"/>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2E36"/>
                  </a:solidFill>
                  <a:effectLst/>
                  <a:uLnTx/>
                  <a:uFillTx/>
                  <a:latin typeface="Verdana" panose="020B0604030504040204"/>
                  <a:ea typeface="+mn-ea"/>
                  <a:cs typeface="+mn-cs"/>
                </a:rPr>
                <a:t>Food     Security</a:t>
              </a:r>
            </a:p>
          </p:txBody>
        </p:sp>
        <p:sp>
          <p:nvSpPr>
            <p:cNvPr id="13" name="Oval 12">
              <a:extLst>
                <a:ext uri="{FF2B5EF4-FFF2-40B4-BE49-F238E27FC236}">
                  <a16:creationId xmlns:a16="http://schemas.microsoft.com/office/drawing/2014/main" id="{938B8D9D-B1DA-C140-851D-2F72F92E8A7F}"/>
                </a:ext>
              </a:extLst>
            </p:cNvPr>
            <p:cNvSpPr/>
            <p:nvPr/>
          </p:nvSpPr>
          <p:spPr>
            <a:xfrm>
              <a:off x="569457" y="2501894"/>
              <a:ext cx="2477386" cy="2477386"/>
            </a:xfrm>
            <a:prstGeom prst="ellipse">
              <a:avLst/>
            </a:prstGeom>
            <a:noFill/>
            <a:ln w="25400">
              <a:solidFill>
                <a:srgbClr val="714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2E36"/>
                  </a:solidFill>
                  <a:effectLst/>
                  <a:uLnTx/>
                  <a:uFillTx/>
                  <a:latin typeface="Verdana" panose="020B0604030504040204"/>
                  <a:ea typeface="+mn-ea"/>
                  <a:cs typeface="+mn-cs"/>
                </a:rPr>
                <a:t>Economy</a:t>
              </a:r>
            </a:p>
          </p:txBody>
        </p:sp>
        <p:sp>
          <p:nvSpPr>
            <p:cNvPr id="14" name="Oval 13">
              <a:extLst>
                <a:ext uri="{FF2B5EF4-FFF2-40B4-BE49-F238E27FC236}">
                  <a16:creationId xmlns:a16="http://schemas.microsoft.com/office/drawing/2014/main" id="{C43C1BD7-4B33-FF40-BB11-DBC15E0B9138}"/>
                </a:ext>
              </a:extLst>
            </p:cNvPr>
            <p:cNvSpPr/>
            <p:nvPr/>
          </p:nvSpPr>
          <p:spPr>
            <a:xfrm>
              <a:off x="2094036" y="1456145"/>
              <a:ext cx="2477386" cy="2477386"/>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2E36"/>
                  </a:solidFill>
                  <a:effectLst/>
                  <a:uLnTx/>
                  <a:uFillTx/>
                  <a:latin typeface="Verdana" panose="020B0604030504040204"/>
                  <a:ea typeface="+mn-ea"/>
                  <a:cs typeface="+mn-cs"/>
                </a:rPr>
                <a:t>Housing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E2E36"/>
                </a:solidFill>
                <a:effectLst/>
                <a:uLnTx/>
                <a:uFillTx/>
                <a:latin typeface="Verdana" panose="020B0604030504040204"/>
                <a:ea typeface="+mn-ea"/>
                <a:cs typeface="+mn-cs"/>
              </a:endParaRPr>
            </a:p>
          </p:txBody>
        </p:sp>
        <p:sp>
          <p:nvSpPr>
            <p:cNvPr id="15" name="Oval 14">
              <a:extLst>
                <a:ext uri="{FF2B5EF4-FFF2-40B4-BE49-F238E27FC236}">
                  <a16:creationId xmlns:a16="http://schemas.microsoft.com/office/drawing/2014/main" id="{301F95C3-4D1B-5F48-9072-2E5AB88F17E2}"/>
                </a:ext>
              </a:extLst>
            </p:cNvPr>
            <p:cNvSpPr/>
            <p:nvPr/>
          </p:nvSpPr>
          <p:spPr>
            <a:xfrm>
              <a:off x="2094036" y="3551614"/>
              <a:ext cx="2477386" cy="2477386"/>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2E36"/>
                  </a:solidFill>
                  <a:effectLst/>
                  <a:uLnTx/>
                  <a:uFillTx/>
                  <a:latin typeface="Verdana" panose="020B0604030504040204"/>
                  <a:ea typeface="+mn-ea"/>
                  <a:cs typeface="+mn-cs"/>
                </a:rPr>
                <a:t>Mental Wellness</a:t>
              </a:r>
            </a:p>
          </p:txBody>
        </p:sp>
      </p:grpSp>
      <p:sp>
        <p:nvSpPr>
          <p:cNvPr id="4" name="Cross 3">
            <a:extLst>
              <a:ext uri="{FF2B5EF4-FFF2-40B4-BE49-F238E27FC236}">
                <a16:creationId xmlns:a16="http://schemas.microsoft.com/office/drawing/2014/main" id="{368F96CC-999D-9242-D8A4-758C9F1A652E}"/>
              </a:ext>
            </a:extLst>
          </p:cNvPr>
          <p:cNvSpPr/>
          <p:nvPr/>
        </p:nvSpPr>
        <p:spPr>
          <a:xfrm>
            <a:off x="6338750" y="3194198"/>
            <a:ext cx="532661" cy="487666"/>
          </a:xfrm>
          <a:prstGeom prst="plus">
            <a:avLst>
              <a:gd name="adj" fmla="val 4320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grpSp>
        <p:nvGrpSpPr>
          <p:cNvPr id="5" name="Group 4">
            <a:extLst>
              <a:ext uri="{FF2B5EF4-FFF2-40B4-BE49-F238E27FC236}">
                <a16:creationId xmlns:a16="http://schemas.microsoft.com/office/drawing/2014/main" id="{FA6D57C4-EEA3-EE86-F55D-9028909F43AB}"/>
              </a:ext>
            </a:extLst>
          </p:cNvPr>
          <p:cNvGrpSpPr/>
          <p:nvPr/>
        </p:nvGrpSpPr>
        <p:grpSpPr>
          <a:xfrm>
            <a:off x="7486977" y="1635167"/>
            <a:ext cx="2839688" cy="771712"/>
            <a:chOff x="6903801" y="801128"/>
            <a:chExt cx="2017116" cy="771712"/>
          </a:xfrm>
        </p:grpSpPr>
        <p:sp>
          <p:nvSpPr>
            <p:cNvPr id="12" name="Rectangle 11">
              <a:extLst>
                <a:ext uri="{FF2B5EF4-FFF2-40B4-BE49-F238E27FC236}">
                  <a16:creationId xmlns:a16="http://schemas.microsoft.com/office/drawing/2014/main" id="{B0665A01-C0FF-9CB0-13B6-A30C6771D590}"/>
                </a:ext>
              </a:extLst>
            </p:cNvPr>
            <p:cNvSpPr/>
            <p:nvPr/>
          </p:nvSpPr>
          <p:spPr>
            <a:xfrm>
              <a:off x="6903801" y="801128"/>
              <a:ext cx="2017116" cy="77171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17" name="TextBox 16">
              <a:extLst>
                <a:ext uri="{FF2B5EF4-FFF2-40B4-BE49-F238E27FC236}">
                  <a16:creationId xmlns:a16="http://schemas.microsoft.com/office/drawing/2014/main" id="{4B0CCBFA-4DF7-9212-97D0-F55A5669D121}"/>
                </a:ext>
              </a:extLst>
            </p:cNvPr>
            <p:cNvSpPr txBox="1"/>
            <p:nvPr/>
          </p:nvSpPr>
          <p:spPr>
            <a:xfrm>
              <a:off x="6903801" y="801128"/>
              <a:ext cx="2017116" cy="7717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anose="020B0604030504040204"/>
                  <a:ea typeface="+mn-ea"/>
                  <a:cs typeface="+mn-cs"/>
                </a:rPr>
                <a:t>Multi-dimensional</a:t>
              </a:r>
            </a:p>
          </p:txBody>
        </p:sp>
      </p:grpSp>
      <p:sp>
        <p:nvSpPr>
          <p:cNvPr id="19" name="Rectangle 18">
            <a:extLst>
              <a:ext uri="{FF2B5EF4-FFF2-40B4-BE49-F238E27FC236}">
                <a16:creationId xmlns:a16="http://schemas.microsoft.com/office/drawing/2014/main" id="{1FF83BBD-AF6C-61D2-E3E7-82BFA9BF3910}"/>
              </a:ext>
            </a:extLst>
          </p:cNvPr>
          <p:cNvSpPr/>
          <p:nvPr/>
        </p:nvSpPr>
        <p:spPr>
          <a:xfrm>
            <a:off x="7486977" y="2406879"/>
            <a:ext cx="2839688" cy="3094458"/>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a:ea typeface="+mn-ea"/>
                <a:cs typeface="+mn-cs"/>
              </a:rPr>
              <a:t>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a:ea typeface="+mn-ea"/>
                <a:cs typeface="+mn-cs"/>
              </a:rPr>
              <a:t>Healthcare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a:ea typeface="+mn-ea"/>
                <a:cs typeface="+mn-cs"/>
              </a:rPr>
              <a:t>Child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a:ea typeface="+mn-ea"/>
                <a:cs typeface="+mn-cs"/>
              </a:rPr>
              <a:t>Financial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a:ea typeface="+mn-ea"/>
                <a:cs typeface="+mn-cs"/>
              </a:rPr>
              <a:t>Transportation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a:ea typeface="+mn-ea"/>
                <a:cs typeface="+mn-cs"/>
              </a:rPr>
              <a:t>Access to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a:ea typeface="+mn-ea"/>
                <a:cs typeface="+mn-cs"/>
              </a:rPr>
              <a:t>Insurance!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a:ea typeface="+mn-ea"/>
                <a:cs typeface="+mn-cs"/>
              </a:rPr>
              <a:t>Legal issues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panose="020B0604030504040204"/>
                <a:ea typeface="+mn-ea"/>
                <a:cs typeface="+mn-cs"/>
              </a:rPr>
              <a:t>Political upheaval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solidFill>
                <a:effectLst/>
                <a:uLnTx/>
                <a:uFillTx/>
                <a:latin typeface="Verdana" panose="020B0604030504040204"/>
                <a:ea typeface="+mn-ea"/>
                <a:cs typeface="+mn-cs"/>
              </a:rPr>
              <a:t>Etc</a:t>
            </a:r>
            <a:r>
              <a:rPr kumimoji="0" lang="en-US" sz="1800" b="0" i="0" u="none" strike="noStrike" kern="1200" cap="none" spc="0" normalizeH="0" baseline="0" noProof="0" dirty="0">
                <a:ln>
                  <a:noFill/>
                </a:ln>
                <a:solidFill>
                  <a:srgbClr val="000000"/>
                </a:solidFill>
                <a:effectLst/>
                <a:uLnTx/>
                <a:uFillTx/>
                <a:latin typeface="Verdana" panose="020B0604030504040204"/>
                <a:ea typeface="+mn-ea"/>
                <a:cs typeface="+mn-cs"/>
              </a:rPr>
              <a:t>….</a:t>
            </a:r>
          </a:p>
        </p:txBody>
      </p:sp>
    </p:spTree>
    <p:extLst>
      <p:ext uri="{BB962C8B-B14F-4D97-AF65-F5344CB8AC3E}">
        <p14:creationId xmlns:p14="http://schemas.microsoft.com/office/powerpoint/2010/main" val="2586788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E4E57B-6448-D075-6ED0-F0405E55D46E}"/>
              </a:ext>
            </a:extLst>
          </p:cNvPr>
          <p:cNvSpPr>
            <a:spLocks noGrp="1"/>
          </p:cNvSpPr>
          <p:nvPr>
            <p:ph type="body" sz="quarter" idx="24"/>
          </p:nvPr>
        </p:nvSpPr>
        <p:spPr>
          <a:xfrm>
            <a:off x="680807" y="506842"/>
            <a:ext cx="10812083" cy="424732"/>
          </a:xfrm>
        </p:spPr>
        <p:txBody>
          <a:bodyPr>
            <a:normAutofit/>
          </a:bodyPr>
          <a:lstStyle/>
          <a:p>
            <a:r>
              <a:rPr lang="en-US" sz="2400"/>
              <a:t>Challenges for recovery</a:t>
            </a:r>
          </a:p>
        </p:txBody>
      </p:sp>
      <p:graphicFrame>
        <p:nvGraphicFramePr>
          <p:cNvPr id="5" name="Text Placeholder 2">
            <a:extLst>
              <a:ext uri="{FF2B5EF4-FFF2-40B4-BE49-F238E27FC236}">
                <a16:creationId xmlns:a16="http://schemas.microsoft.com/office/drawing/2014/main" id="{0E7441C0-9C1D-EACA-BA41-6E08AD064159}"/>
              </a:ext>
            </a:extLst>
          </p:cNvPr>
          <p:cNvGraphicFramePr/>
          <p:nvPr/>
        </p:nvGraphicFramePr>
        <p:xfrm>
          <a:off x="680807" y="1383963"/>
          <a:ext cx="10709682" cy="4522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7266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2B4257-C267-E98B-92F7-98C71DD8BAE8}"/>
              </a:ext>
            </a:extLst>
          </p:cNvPr>
          <p:cNvSpPr>
            <a:spLocks noGrp="1"/>
          </p:cNvSpPr>
          <p:nvPr>
            <p:ph type="ctrTitle"/>
          </p:nvPr>
        </p:nvSpPr>
        <p:spPr>
          <a:xfrm>
            <a:off x="867742" y="881744"/>
            <a:ext cx="4879009" cy="4708981"/>
          </a:xfrm>
        </p:spPr>
        <p:txBody>
          <a:bodyPr/>
          <a:lstStyle/>
          <a:p>
            <a:r>
              <a:rPr lang="en-US" sz="8000" dirty="0"/>
              <a:t>&gt; 80%</a:t>
            </a:r>
            <a:br>
              <a:rPr lang="en-US" sz="8000" dirty="0"/>
            </a:br>
            <a:br>
              <a:rPr lang="en-US" sz="8000" dirty="0"/>
            </a:br>
            <a:r>
              <a:rPr lang="en-US" sz="2800" b="0" dirty="0"/>
              <a:t>In 2017 and 2018, </a:t>
            </a:r>
            <a:r>
              <a:rPr lang="en-US" sz="2800" dirty="0"/>
              <a:t>1/3 of American households </a:t>
            </a:r>
            <a:r>
              <a:rPr lang="en-US" sz="2800" b="0" dirty="0"/>
              <a:t>gave approximately </a:t>
            </a:r>
            <a:r>
              <a:rPr lang="en-US" sz="2800" dirty="0"/>
              <a:t>$80/year, </a:t>
            </a:r>
            <a:r>
              <a:rPr lang="en-US" sz="2800" b="0" dirty="0"/>
              <a:t>or </a:t>
            </a:r>
            <a:r>
              <a:rPr lang="en-US" sz="2800" dirty="0"/>
              <a:t>$3 billion</a:t>
            </a:r>
            <a:r>
              <a:rPr lang="en-US" sz="2800" b="0" dirty="0"/>
              <a:t>.</a:t>
            </a:r>
          </a:p>
        </p:txBody>
      </p:sp>
      <p:sp>
        <p:nvSpPr>
          <p:cNvPr id="7" name="Text Placeholder 6">
            <a:extLst>
              <a:ext uri="{FF2B5EF4-FFF2-40B4-BE49-F238E27FC236}">
                <a16:creationId xmlns:a16="http://schemas.microsoft.com/office/drawing/2014/main" id="{3FB1060B-6DA1-AF43-C6BF-B17221AD3F97}"/>
              </a:ext>
            </a:extLst>
          </p:cNvPr>
          <p:cNvSpPr>
            <a:spLocks noGrp="1"/>
          </p:cNvSpPr>
          <p:nvPr>
            <p:ph type="body" sz="quarter" idx="14"/>
          </p:nvPr>
        </p:nvSpPr>
        <p:spPr>
          <a:xfrm>
            <a:off x="6096000" y="4809597"/>
            <a:ext cx="5228813" cy="52984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986A8"/>
                </a:solidFill>
                <a:effectLst/>
                <a:uLnTx/>
                <a:uFillTx/>
                <a:ea typeface="+mn-ea"/>
                <a:cs typeface="Arial" panose="020B0604020202020204" pitchFamily="34" charset="0"/>
              </a:rPr>
              <a:t>Hurricane Maria, Puerto Rico,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986A8"/>
                </a:solidFill>
                <a:effectLst/>
                <a:uLnTx/>
                <a:uFillTx/>
                <a:ea typeface="+mn-ea"/>
                <a:cs typeface="Arial" panose="020B0604020202020204" pitchFamily="34" charset="0"/>
              </a:rPr>
              <a:t>Source: U.S. Air Force</a:t>
            </a:r>
          </a:p>
          <a:p>
            <a:endParaRPr lang="en-US" dirty="0"/>
          </a:p>
        </p:txBody>
      </p:sp>
      <p:pic>
        <p:nvPicPr>
          <p:cNvPr id="8" name="Picture Placeholder 7">
            <a:extLst>
              <a:ext uri="{FF2B5EF4-FFF2-40B4-BE49-F238E27FC236}">
                <a16:creationId xmlns:a16="http://schemas.microsoft.com/office/drawing/2014/main" id="{CD07F223-241C-5E6D-177A-F2BC37EA875B}"/>
              </a:ext>
            </a:extLst>
          </p:cNvPr>
          <p:cNvPicPr>
            <a:picLocks noGrp="1" noChangeAspect="1"/>
          </p:cNvPicPr>
          <p:nvPr>
            <p:ph type="pic" sz="quarter" idx="10"/>
          </p:nvPr>
        </p:nvPicPr>
        <p:blipFill>
          <a:blip r:embed="rId3" cstate="email">
            <a:extLst>
              <a:ext uri="{28A0092B-C50C-407E-A947-70E740481C1C}">
                <a14:useLocalDpi xmlns:a14="http://schemas.microsoft.com/office/drawing/2010/main" val="0"/>
              </a:ext>
            </a:extLst>
          </a:blip>
          <a:srcRect/>
          <a:stretch>
            <a:fillRect/>
          </a:stretch>
        </p:blipFill>
        <p:spPr>
          <a:xfrm>
            <a:off x="6445250" y="1286539"/>
            <a:ext cx="5746750" cy="3070225"/>
          </a:xfrm>
          <a:prstGeom prst="rect">
            <a:avLst/>
          </a:prstGeom>
        </p:spPr>
      </p:pic>
    </p:spTree>
    <p:extLst>
      <p:ext uri="{BB962C8B-B14F-4D97-AF65-F5344CB8AC3E}">
        <p14:creationId xmlns:p14="http://schemas.microsoft.com/office/powerpoint/2010/main" val="2310338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2B4257-C267-E98B-92F7-98C71DD8BAE8}"/>
              </a:ext>
            </a:extLst>
          </p:cNvPr>
          <p:cNvSpPr>
            <a:spLocks noGrp="1"/>
          </p:cNvSpPr>
          <p:nvPr>
            <p:ph type="ctrTitle"/>
          </p:nvPr>
        </p:nvSpPr>
        <p:spPr>
          <a:xfrm>
            <a:off x="375558" y="391886"/>
            <a:ext cx="11152414" cy="3377591"/>
          </a:xfrm>
        </p:spPr>
        <p:txBody>
          <a:bodyPr/>
          <a:lstStyle/>
          <a:p>
            <a:pPr marL="0" marR="0">
              <a:lnSpc>
                <a:spcPct val="107000"/>
              </a:lnSpc>
              <a:spcBef>
                <a:spcPts val="0"/>
              </a:spcBef>
              <a:spcAft>
                <a:spcPts val="800"/>
              </a:spcAft>
            </a:pPr>
            <a:r>
              <a:rPr lang="en-US" sz="3000" b="0" dirty="0"/>
              <a:t>In the U.S., disaster giving is quick and largely reactive.</a:t>
            </a:r>
            <a:br>
              <a:rPr lang="en-US" sz="3200" b="0" dirty="0"/>
            </a:br>
            <a:br>
              <a:rPr lang="en-US" sz="3200" b="0" dirty="0"/>
            </a:br>
            <a:r>
              <a:rPr lang="en-US" sz="2800" dirty="0"/>
              <a:t>1-4 weeks </a:t>
            </a:r>
            <a:r>
              <a:rPr lang="en-US" sz="2800" b="0" dirty="0"/>
              <a:t>after a disaster = </a:t>
            </a:r>
            <a:r>
              <a:rPr lang="en-US" sz="2800" dirty="0"/>
              <a:t>1/3 of giving </a:t>
            </a:r>
            <a:r>
              <a:rPr lang="en-US" sz="2800" b="0" dirty="0"/>
              <a:t>is completed.</a:t>
            </a:r>
            <a:br>
              <a:rPr lang="en-US" sz="2800" b="0" dirty="0"/>
            </a:br>
            <a:r>
              <a:rPr lang="en-US" sz="2800" b="0" dirty="0"/>
              <a:t> </a:t>
            </a:r>
            <a:br>
              <a:rPr lang="en-US" sz="2800" b="0" dirty="0"/>
            </a:br>
            <a:r>
              <a:rPr lang="en-US" sz="2800" dirty="0"/>
              <a:t>1-2 months </a:t>
            </a:r>
            <a:r>
              <a:rPr lang="en-US" sz="2800" b="0" dirty="0"/>
              <a:t>after a disaster = </a:t>
            </a:r>
            <a:r>
              <a:rPr lang="en-US" sz="2800" dirty="0"/>
              <a:t>2/3 of giving </a:t>
            </a:r>
            <a:r>
              <a:rPr lang="en-US" sz="2800" b="0" dirty="0"/>
              <a:t>is completed.</a:t>
            </a:r>
            <a:br>
              <a:rPr lang="en-US" sz="2800" b="0" dirty="0"/>
            </a:br>
            <a:r>
              <a:rPr lang="en-US" sz="2800" b="0" dirty="0"/>
              <a:t> </a:t>
            </a:r>
            <a:br>
              <a:rPr lang="en-US" sz="2800" b="0" dirty="0"/>
            </a:br>
            <a:r>
              <a:rPr lang="en-US" sz="2800" b="0" dirty="0"/>
              <a:t>After </a:t>
            </a:r>
            <a:r>
              <a:rPr lang="en-US" sz="2800" dirty="0"/>
              <a:t>6 months</a:t>
            </a:r>
            <a:r>
              <a:rPr lang="en-US" sz="2800" b="0" dirty="0"/>
              <a:t>: Almost all </a:t>
            </a:r>
            <a:r>
              <a:rPr lang="en-US" sz="2800" dirty="0">
                <a:solidFill>
                  <a:srgbClr val="FF0000"/>
                </a:solidFill>
              </a:rPr>
              <a:t>giving stops. </a:t>
            </a:r>
          </a:p>
        </p:txBody>
      </p:sp>
      <p:sp>
        <p:nvSpPr>
          <p:cNvPr id="9" name="TextBox 8">
            <a:extLst>
              <a:ext uri="{FF2B5EF4-FFF2-40B4-BE49-F238E27FC236}">
                <a16:creationId xmlns:a16="http://schemas.microsoft.com/office/drawing/2014/main" id="{96F9A837-3680-A9E7-DD78-A9809C1A3AC0}"/>
              </a:ext>
            </a:extLst>
          </p:cNvPr>
          <p:cNvSpPr txBox="1"/>
          <p:nvPr/>
        </p:nvSpPr>
        <p:spPr>
          <a:xfrm>
            <a:off x="1387928" y="5339443"/>
            <a:ext cx="853984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3F1EB"/>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3F1EB"/>
                </a:solidFill>
                <a:effectLst/>
                <a:uLnTx/>
                <a:uFillTx/>
                <a:latin typeface="Verdana" panose="020B0604030504040204"/>
                <a:ea typeface="+mn-ea"/>
                <a:cs typeface="+mn-cs"/>
              </a:rPr>
              <a:t>Corporate giving is fastest!!</a:t>
            </a:r>
          </a:p>
        </p:txBody>
      </p:sp>
      <p:sp>
        <p:nvSpPr>
          <p:cNvPr id="11" name="TextBox 10">
            <a:extLst>
              <a:ext uri="{FF2B5EF4-FFF2-40B4-BE49-F238E27FC236}">
                <a16:creationId xmlns:a16="http://schemas.microsoft.com/office/drawing/2014/main" id="{C6603495-E165-53E0-C608-308A5C452BD1}"/>
              </a:ext>
            </a:extLst>
          </p:cNvPr>
          <p:cNvSpPr txBox="1"/>
          <p:nvPr/>
        </p:nvSpPr>
        <p:spPr>
          <a:xfrm>
            <a:off x="3543303" y="4231294"/>
            <a:ext cx="7984669" cy="646331"/>
          </a:xfrm>
          <a:prstGeom prst="rect">
            <a:avLst/>
          </a:prstGeom>
          <a:noFill/>
        </p:spPr>
        <p:txBody>
          <a:bodyPr wrap="square">
            <a:spAutoFit/>
          </a:bodyPr>
          <a:lstStyle/>
          <a:p>
            <a:pPr marL="365760" marR="0" lvl="1" indent="0" algn="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3986A8"/>
                </a:solidFill>
                <a:effectLst/>
                <a:uLnTx/>
                <a:uFillTx/>
                <a:latin typeface="Verdana" panose="020B0604030504040204"/>
                <a:ea typeface="+mn-ea"/>
                <a:cs typeface="+mn-cs"/>
              </a:rPr>
              <a:t>Yet recovery takes years . . .</a:t>
            </a:r>
          </a:p>
        </p:txBody>
      </p:sp>
    </p:spTree>
    <p:extLst>
      <p:ext uri="{BB962C8B-B14F-4D97-AF65-F5344CB8AC3E}">
        <p14:creationId xmlns:p14="http://schemas.microsoft.com/office/powerpoint/2010/main" val="4156241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B78838-9732-CB95-7BF7-BC26D0AA8DB6}"/>
              </a:ext>
            </a:extLst>
          </p:cNvPr>
          <p:cNvPicPr>
            <a:picLocks noChangeAspect="1"/>
          </p:cNvPicPr>
          <p:nvPr/>
        </p:nvPicPr>
        <p:blipFill>
          <a:blip r:embed="rId3"/>
          <a:srcRect/>
          <a:stretch/>
        </p:blipFill>
        <p:spPr>
          <a:xfrm>
            <a:off x="20" y="10"/>
            <a:ext cx="12191980" cy="6857990"/>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noFill/>
        </p:spPr>
      </p:pic>
    </p:spTree>
    <p:extLst>
      <p:ext uri="{BB962C8B-B14F-4D97-AF65-F5344CB8AC3E}">
        <p14:creationId xmlns:p14="http://schemas.microsoft.com/office/powerpoint/2010/main" val="3254123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814A0F-7BCA-B1C6-3E99-61DDB34D5D37}"/>
              </a:ext>
            </a:extLst>
          </p:cNvPr>
          <p:cNvSpPr>
            <a:spLocks noGrp="1"/>
          </p:cNvSpPr>
          <p:nvPr>
            <p:ph type="body" sz="quarter" idx="10"/>
          </p:nvPr>
        </p:nvSpPr>
        <p:spPr/>
        <p:txBody>
          <a:bodyPr/>
          <a:lstStyle/>
          <a:p>
            <a:r>
              <a:rPr lang="en-US" dirty="0"/>
              <a:t>The disaster continuum and the “forgotten poles”</a:t>
            </a:r>
          </a:p>
        </p:txBody>
      </p:sp>
      <p:sp>
        <p:nvSpPr>
          <p:cNvPr id="3" name="Arrow: Left-Right 2">
            <a:extLst>
              <a:ext uri="{FF2B5EF4-FFF2-40B4-BE49-F238E27FC236}">
                <a16:creationId xmlns:a16="http://schemas.microsoft.com/office/drawing/2014/main" id="{7FCE3426-C05D-1A78-25EE-1A3D0B350E8C}"/>
              </a:ext>
            </a:extLst>
          </p:cNvPr>
          <p:cNvSpPr/>
          <p:nvPr/>
        </p:nvSpPr>
        <p:spPr>
          <a:xfrm>
            <a:off x="330200" y="3886200"/>
            <a:ext cx="11658600" cy="254000"/>
          </a:xfrm>
          <a:prstGeom prst="leftRightArrow">
            <a:avLst/>
          </a:prstGeom>
          <a:gradFill flip="none" rotWithShape="1">
            <a:gsLst>
              <a:gs pos="17000">
                <a:srgbClr val="00B050"/>
              </a:gs>
              <a:gs pos="46000">
                <a:srgbClr val="FF0000"/>
              </a:gs>
              <a:gs pos="87500">
                <a:srgbClr val="FBA60B"/>
              </a:gs>
              <a:gs pos="75000">
                <a:srgbClr val="FFFF00"/>
              </a:gs>
              <a:gs pos="100000">
                <a:schemeClr val="accent6">
                  <a:lumMod val="75000"/>
                </a:scheme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567381B-A418-9004-F523-25B328D8C1D7}"/>
              </a:ext>
            </a:extLst>
          </p:cNvPr>
          <p:cNvGrpSpPr/>
          <p:nvPr/>
        </p:nvGrpSpPr>
        <p:grpSpPr>
          <a:xfrm>
            <a:off x="4537753" y="2146300"/>
            <a:ext cx="1397000" cy="1282700"/>
            <a:chOff x="4445000" y="2603500"/>
            <a:chExt cx="1397000" cy="1282700"/>
          </a:xfrm>
        </p:grpSpPr>
        <p:sp>
          <p:nvSpPr>
            <p:cNvPr id="4" name="Isosceles Triangle 3">
              <a:extLst>
                <a:ext uri="{FF2B5EF4-FFF2-40B4-BE49-F238E27FC236}">
                  <a16:creationId xmlns:a16="http://schemas.microsoft.com/office/drawing/2014/main" id="{0AB912C7-A9C6-50B7-E1EB-4C4B50A2A13B}"/>
                </a:ext>
              </a:extLst>
            </p:cNvPr>
            <p:cNvSpPr/>
            <p:nvPr/>
          </p:nvSpPr>
          <p:spPr>
            <a:xfrm rot="10800000">
              <a:off x="4445000" y="2603500"/>
              <a:ext cx="1397000" cy="1282700"/>
            </a:xfrm>
            <a:prstGeom prst="triangle">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F7C65BE-90F0-830F-8A74-A47BCD3208C2}"/>
                </a:ext>
              </a:extLst>
            </p:cNvPr>
            <p:cNvSpPr txBox="1"/>
            <p:nvPr/>
          </p:nvSpPr>
          <p:spPr>
            <a:xfrm>
              <a:off x="4574272" y="2603500"/>
              <a:ext cx="1138453" cy="338554"/>
            </a:xfrm>
            <a:prstGeom prst="rect">
              <a:avLst/>
            </a:prstGeom>
            <a:noFill/>
          </p:spPr>
          <p:txBody>
            <a:bodyPr wrap="none" rtlCol="0">
              <a:spAutoFit/>
            </a:bodyPr>
            <a:lstStyle/>
            <a:p>
              <a:pPr algn="l"/>
              <a:r>
                <a:rPr lang="en-US" sz="1600" b="1" dirty="0"/>
                <a:t>Disaster</a:t>
              </a:r>
              <a:endParaRPr lang="en-US" sz="1200" b="1" dirty="0"/>
            </a:p>
          </p:txBody>
        </p:sp>
      </p:grpSp>
      <p:sp>
        <p:nvSpPr>
          <p:cNvPr id="7" name="Callout: Down Arrow 6">
            <a:extLst>
              <a:ext uri="{FF2B5EF4-FFF2-40B4-BE49-F238E27FC236}">
                <a16:creationId xmlns:a16="http://schemas.microsoft.com/office/drawing/2014/main" id="{B33283E7-D7FD-3197-5E27-AC9467323269}"/>
              </a:ext>
            </a:extLst>
          </p:cNvPr>
          <p:cNvSpPr/>
          <p:nvPr/>
        </p:nvSpPr>
        <p:spPr>
          <a:xfrm>
            <a:off x="5570381" y="2942054"/>
            <a:ext cx="1231900" cy="944145"/>
          </a:xfrm>
          <a:prstGeom prst="downArrowCallout">
            <a:avLst>
              <a:gd name="adj1" fmla="val 11139"/>
              <a:gd name="adj2" fmla="val 20049"/>
              <a:gd name="adj3" fmla="val 25000"/>
              <a:gd name="adj4" fmla="val 5309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rPr>
              <a:t>82%</a:t>
            </a:r>
          </a:p>
        </p:txBody>
      </p:sp>
      <p:sp>
        <p:nvSpPr>
          <p:cNvPr id="8" name="Callout: Down Arrow 7">
            <a:extLst>
              <a:ext uri="{FF2B5EF4-FFF2-40B4-BE49-F238E27FC236}">
                <a16:creationId xmlns:a16="http://schemas.microsoft.com/office/drawing/2014/main" id="{6B8A39BF-8A52-2A82-4083-95FEE6AD7AB6}"/>
              </a:ext>
            </a:extLst>
          </p:cNvPr>
          <p:cNvSpPr/>
          <p:nvPr/>
        </p:nvSpPr>
        <p:spPr>
          <a:xfrm>
            <a:off x="9956799" y="2942053"/>
            <a:ext cx="1231900" cy="944145"/>
          </a:xfrm>
          <a:prstGeom prst="downArrowCallout">
            <a:avLst>
              <a:gd name="adj1" fmla="val 11139"/>
              <a:gd name="adj2" fmla="val 20049"/>
              <a:gd name="adj3" fmla="val 25000"/>
              <a:gd name="adj4" fmla="val 53096"/>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rPr>
              <a:t>5%</a:t>
            </a:r>
          </a:p>
        </p:txBody>
      </p:sp>
      <p:sp>
        <p:nvSpPr>
          <p:cNvPr id="9" name="Callout: Down Arrow 8">
            <a:extLst>
              <a:ext uri="{FF2B5EF4-FFF2-40B4-BE49-F238E27FC236}">
                <a16:creationId xmlns:a16="http://schemas.microsoft.com/office/drawing/2014/main" id="{69D9C76C-4712-B34D-1699-3F87AFD75BD1}"/>
              </a:ext>
            </a:extLst>
          </p:cNvPr>
          <p:cNvSpPr/>
          <p:nvPr/>
        </p:nvSpPr>
        <p:spPr>
          <a:xfrm>
            <a:off x="680807" y="2942052"/>
            <a:ext cx="1231900" cy="944145"/>
          </a:xfrm>
          <a:prstGeom prst="downArrowCallout">
            <a:avLst>
              <a:gd name="adj1" fmla="val 11139"/>
              <a:gd name="adj2" fmla="val 20049"/>
              <a:gd name="adj3" fmla="val 25000"/>
              <a:gd name="adj4" fmla="val 53096"/>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rPr>
              <a:t>5%</a:t>
            </a:r>
          </a:p>
        </p:txBody>
      </p:sp>
      <p:sp>
        <p:nvSpPr>
          <p:cNvPr id="10" name="TextBox 9">
            <a:extLst>
              <a:ext uri="{FF2B5EF4-FFF2-40B4-BE49-F238E27FC236}">
                <a16:creationId xmlns:a16="http://schemas.microsoft.com/office/drawing/2014/main" id="{2C519D82-D477-9FEE-DE28-F6B4D7697245}"/>
              </a:ext>
            </a:extLst>
          </p:cNvPr>
          <p:cNvSpPr txBox="1"/>
          <p:nvPr/>
        </p:nvSpPr>
        <p:spPr>
          <a:xfrm>
            <a:off x="1530524" y="3429000"/>
            <a:ext cx="3159839" cy="338554"/>
          </a:xfrm>
          <a:prstGeom prst="rect">
            <a:avLst/>
          </a:prstGeom>
          <a:noFill/>
        </p:spPr>
        <p:txBody>
          <a:bodyPr wrap="none" rtlCol="0">
            <a:spAutoFit/>
          </a:bodyPr>
          <a:lstStyle/>
          <a:p>
            <a:pPr algn="l"/>
            <a:r>
              <a:rPr lang="en-US" sz="1600" b="1" dirty="0">
                <a:solidFill>
                  <a:schemeClr val="bg2"/>
                </a:solidFill>
              </a:rPr>
              <a:t>Funding for preparedness</a:t>
            </a:r>
          </a:p>
        </p:txBody>
      </p:sp>
      <p:sp>
        <p:nvSpPr>
          <p:cNvPr id="11" name="TextBox 10">
            <a:extLst>
              <a:ext uri="{FF2B5EF4-FFF2-40B4-BE49-F238E27FC236}">
                <a16:creationId xmlns:a16="http://schemas.microsoft.com/office/drawing/2014/main" id="{40F3079D-21EE-B519-5C01-F76A1ADD6E7B}"/>
              </a:ext>
            </a:extLst>
          </p:cNvPr>
          <p:cNvSpPr txBox="1"/>
          <p:nvPr/>
        </p:nvSpPr>
        <p:spPr>
          <a:xfrm>
            <a:off x="6420453" y="3602454"/>
            <a:ext cx="2188420" cy="338554"/>
          </a:xfrm>
          <a:prstGeom prst="rect">
            <a:avLst/>
          </a:prstGeom>
          <a:noFill/>
        </p:spPr>
        <p:txBody>
          <a:bodyPr wrap="none" rtlCol="0">
            <a:spAutoFit/>
          </a:bodyPr>
          <a:lstStyle/>
          <a:p>
            <a:pPr algn="l"/>
            <a:r>
              <a:rPr lang="en-US" sz="1600" b="1" dirty="0">
                <a:solidFill>
                  <a:schemeClr val="bg2"/>
                </a:solidFill>
              </a:rPr>
              <a:t>Funding for relief</a:t>
            </a:r>
          </a:p>
        </p:txBody>
      </p:sp>
      <p:sp>
        <p:nvSpPr>
          <p:cNvPr id="12" name="TextBox 11">
            <a:extLst>
              <a:ext uri="{FF2B5EF4-FFF2-40B4-BE49-F238E27FC236}">
                <a16:creationId xmlns:a16="http://schemas.microsoft.com/office/drawing/2014/main" id="{CB001F5E-599D-BC7E-1D87-6E4CF1B22FB3}"/>
              </a:ext>
            </a:extLst>
          </p:cNvPr>
          <p:cNvSpPr txBox="1"/>
          <p:nvPr/>
        </p:nvSpPr>
        <p:spPr>
          <a:xfrm>
            <a:off x="9392255" y="3405314"/>
            <a:ext cx="2776722" cy="584775"/>
          </a:xfrm>
          <a:prstGeom prst="rect">
            <a:avLst/>
          </a:prstGeom>
          <a:noFill/>
        </p:spPr>
        <p:txBody>
          <a:bodyPr wrap="none" rtlCol="0">
            <a:spAutoFit/>
          </a:bodyPr>
          <a:lstStyle/>
          <a:p>
            <a:pPr algn="l"/>
            <a:r>
              <a:rPr lang="en-US" sz="1600" b="1" dirty="0">
                <a:solidFill>
                  <a:schemeClr val="bg2"/>
                </a:solidFill>
              </a:rPr>
              <a:t>Funding for long term </a:t>
            </a:r>
          </a:p>
          <a:p>
            <a:pPr algn="l"/>
            <a:r>
              <a:rPr lang="en-US" sz="1600" b="1" dirty="0">
                <a:solidFill>
                  <a:schemeClr val="bg2"/>
                </a:solidFill>
              </a:rPr>
              <a:t>recovery</a:t>
            </a:r>
          </a:p>
        </p:txBody>
      </p:sp>
      <p:sp>
        <p:nvSpPr>
          <p:cNvPr id="13" name="TextBox 12">
            <a:extLst>
              <a:ext uri="{FF2B5EF4-FFF2-40B4-BE49-F238E27FC236}">
                <a16:creationId xmlns:a16="http://schemas.microsoft.com/office/drawing/2014/main" id="{CEE821FF-7113-94B7-7DDF-EA2C8F272008}"/>
              </a:ext>
            </a:extLst>
          </p:cNvPr>
          <p:cNvSpPr txBox="1"/>
          <p:nvPr/>
        </p:nvSpPr>
        <p:spPr>
          <a:xfrm>
            <a:off x="497896" y="4224753"/>
            <a:ext cx="2550698" cy="461665"/>
          </a:xfrm>
          <a:prstGeom prst="rect">
            <a:avLst/>
          </a:prstGeom>
          <a:noFill/>
        </p:spPr>
        <p:txBody>
          <a:bodyPr wrap="none" rtlCol="0">
            <a:spAutoFit/>
          </a:bodyPr>
          <a:lstStyle/>
          <a:p>
            <a:pPr algn="l"/>
            <a:r>
              <a:rPr lang="en-US" sz="2400" b="1" dirty="0">
                <a:solidFill>
                  <a:srgbClr val="00B050"/>
                </a:solidFill>
              </a:rPr>
              <a:t>Preparedness</a:t>
            </a:r>
          </a:p>
        </p:txBody>
      </p:sp>
      <p:sp>
        <p:nvSpPr>
          <p:cNvPr id="14" name="TextBox 13">
            <a:extLst>
              <a:ext uri="{FF2B5EF4-FFF2-40B4-BE49-F238E27FC236}">
                <a16:creationId xmlns:a16="http://schemas.microsoft.com/office/drawing/2014/main" id="{CCBB5743-04A8-25CA-ED0F-2571D05F72F8}"/>
              </a:ext>
            </a:extLst>
          </p:cNvPr>
          <p:cNvSpPr txBox="1"/>
          <p:nvPr/>
        </p:nvSpPr>
        <p:spPr>
          <a:xfrm>
            <a:off x="4530129" y="4224753"/>
            <a:ext cx="2962671" cy="830997"/>
          </a:xfrm>
          <a:prstGeom prst="rect">
            <a:avLst/>
          </a:prstGeom>
          <a:noFill/>
        </p:spPr>
        <p:txBody>
          <a:bodyPr wrap="none" rtlCol="0">
            <a:spAutoFit/>
          </a:bodyPr>
          <a:lstStyle/>
          <a:p>
            <a:pPr algn="l"/>
            <a:r>
              <a:rPr lang="en-US" sz="2400" b="1" dirty="0">
                <a:solidFill>
                  <a:srgbClr val="FF0000"/>
                </a:solidFill>
              </a:rPr>
              <a:t>Relief/response</a:t>
            </a:r>
            <a:br>
              <a:rPr lang="en-US" sz="2400" b="1" dirty="0">
                <a:solidFill>
                  <a:srgbClr val="FF0000"/>
                </a:solidFill>
              </a:rPr>
            </a:br>
            <a:r>
              <a:rPr lang="en-US" sz="2400" b="1" i="1" dirty="0">
                <a:solidFill>
                  <a:srgbClr val="FF0000"/>
                </a:solidFill>
              </a:rPr>
              <a:t>6 weeks or less</a:t>
            </a:r>
          </a:p>
        </p:txBody>
      </p:sp>
      <p:sp>
        <p:nvSpPr>
          <p:cNvPr id="15" name="TextBox 14">
            <a:extLst>
              <a:ext uri="{FF2B5EF4-FFF2-40B4-BE49-F238E27FC236}">
                <a16:creationId xmlns:a16="http://schemas.microsoft.com/office/drawing/2014/main" id="{9351576A-F20A-A151-12E3-F929827CFB9A}"/>
              </a:ext>
            </a:extLst>
          </p:cNvPr>
          <p:cNvSpPr txBox="1"/>
          <p:nvPr/>
        </p:nvSpPr>
        <p:spPr>
          <a:xfrm>
            <a:off x="9438102" y="4273835"/>
            <a:ext cx="2042547" cy="830997"/>
          </a:xfrm>
          <a:prstGeom prst="rect">
            <a:avLst/>
          </a:prstGeom>
          <a:noFill/>
        </p:spPr>
        <p:txBody>
          <a:bodyPr wrap="none" rtlCol="0">
            <a:spAutoFit/>
          </a:bodyPr>
          <a:lstStyle/>
          <a:p>
            <a:pPr algn="l"/>
            <a:r>
              <a:rPr lang="en-US" sz="2400" b="1" dirty="0">
                <a:ln>
                  <a:solidFill>
                    <a:schemeClr val="accent1">
                      <a:shade val="15000"/>
                    </a:schemeClr>
                  </a:solidFill>
                </a:ln>
                <a:solidFill>
                  <a:srgbClr val="FFC000"/>
                </a:solidFill>
              </a:rPr>
              <a:t>Recovery</a:t>
            </a:r>
            <a:br>
              <a:rPr lang="en-US" sz="2400" b="1" dirty="0">
                <a:ln>
                  <a:solidFill>
                    <a:schemeClr val="accent1">
                      <a:shade val="15000"/>
                    </a:schemeClr>
                  </a:solidFill>
                </a:ln>
                <a:solidFill>
                  <a:srgbClr val="FFC000"/>
                </a:solidFill>
              </a:rPr>
            </a:br>
            <a:r>
              <a:rPr lang="en-US" sz="2400" b="1" i="1" dirty="0">
                <a:ln>
                  <a:solidFill>
                    <a:schemeClr val="accent1">
                      <a:shade val="15000"/>
                    </a:schemeClr>
                  </a:solidFill>
                </a:ln>
                <a:solidFill>
                  <a:srgbClr val="FFC000"/>
                </a:solidFill>
              </a:rPr>
              <a:t>5-10 years</a:t>
            </a:r>
          </a:p>
        </p:txBody>
      </p:sp>
    </p:spTree>
    <p:extLst>
      <p:ext uri="{BB962C8B-B14F-4D97-AF65-F5344CB8AC3E}">
        <p14:creationId xmlns:p14="http://schemas.microsoft.com/office/powerpoint/2010/main" val="704588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A9F553-648F-BD9C-73ED-B256FCEEF48C}"/>
              </a:ext>
            </a:extLst>
          </p:cNvPr>
          <p:cNvPicPr>
            <a:picLocks noChangeAspect="1"/>
          </p:cNvPicPr>
          <p:nvPr/>
        </p:nvPicPr>
        <p:blipFill>
          <a:blip r:embed="rId2"/>
          <a:srcRect l="444"/>
          <a:stretch/>
        </p:blipFill>
        <p:spPr>
          <a:xfrm>
            <a:off x="20" y="10"/>
            <a:ext cx="12191980" cy="6857990"/>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noFill/>
        </p:spPr>
      </p:pic>
    </p:spTree>
    <p:extLst>
      <p:ext uri="{BB962C8B-B14F-4D97-AF65-F5344CB8AC3E}">
        <p14:creationId xmlns:p14="http://schemas.microsoft.com/office/powerpoint/2010/main" val="513548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4E8412-1FF1-0FA5-57BD-6A1053DF5225}"/>
              </a:ext>
            </a:extLst>
          </p:cNvPr>
          <p:cNvPicPr>
            <a:picLocks noChangeAspect="1"/>
          </p:cNvPicPr>
          <p:nvPr/>
        </p:nvPicPr>
        <p:blipFill>
          <a:blip r:embed="rId2"/>
          <a:srcRect t="442"/>
          <a:stretch/>
        </p:blipFill>
        <p:spPr>
          <a:xfrm>
            <a:off x="20" y="10"/>
            <a:ext cx="12191980" cy="6857990"/>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noFill/>
        </p:spPr>
      </p:pic>
    </p:spTree>
    <p:extLst>
      <p:ext uri="{BB962C8B-B14F-4D97-AF65-F5344CB8AC3E}">
        <p14:creationId xmlns:p14="http://schemas.microsoft.com/office/powerpoint/2010/main" val="2574796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D1663D-927D-08F5-C5E3-01694310E86A}"/>
              </a:ext>
            </a:extLst>
          </p:cNvPr>
          <p:cNvSpPr>
            <a:spLocks noGrp="1"/>
          </p:cNvSpPr>
          <p:nvPr>
            <p:ph type="body" sz="quarter" idx="10"/>
          </p:nvPr>
        </p:nvSpPr>
        <p:spPr/>
        <p:txBody>
          <a:bodyPr/>
          <a:lstStyle/>
          <a:p>
            <a:r>
              <a:rPr lang="en-US" dirty="0"/>
              <a:t>Community Foundations</a:t>
            </a:r>
          </a:p>
        </p:txBody>
      </p:sp>
      <p:sp>
        <p:nvSpPr>
          <p:cNvPr id="17" name="Oval 16" descr="Bridge scene with solid fill">
            <a:extLst>
              <a:ext uri="{FF2B5EF4-FFF2-40B4-BE49-F238E27FC236}">
                <a16:creationId xmlns:a16="http://schemas.microsoft.com/office/drawing/2014/main" id="{1E36C8DA-806A-1533-3FD4-5277B7C2047E}"/>
              </a:ext>
            </a:extLst>
          </p:cNvPr>
          <p:cNvSpPr/>
          <p:nvPr/>
        </p:nvSpPr>
        <p:spPr>
          <a:xfrm>
            <a:off x="1079500" y="1962331"/>
            <a:ext cx="2046514" cy="2147993"/>
          </a:xfrm>
          <a:prstGeom prst="ellipse">
            <a:avLst/>
          </a:prstGeom>
          <a:blipFill dpi="0" rotWithShape="1">
            <a:blip r:embed="rId3">
              <a:extLst>
                <a:ext uri="{96DAC541-7B7A-43D3-8B79-37D633B846F1}">
                  <asvg:svgBlip xmlns:asvg="http://schemas.microsoft.com/office/drawing/2016/SVG/main" r:embed="rId4"/>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descr="Plug with solid fill">
            <a:extLst>
              <a:ext uri="{FF2B5EF4-FFF2-40B4-BE49-F238E27FC236}">
                <a16:creationId xmlns:a16="http://schemas.microsoft.com/office/drawing/2014/main" id="{7DAA7F02-A720-BDA8-EC6E-03D3A19584B6}"/>
              </a:ext>
            </a:extLst>
          </p:cNvPr>
          <p:cNvSpPr/>
          <p:nvPr/>
        </p:nvSpPr>
        <p:spPr>
          <a:xfrm>
            <a:off x="3798845" y="1962331"/>
            <a:ext cx="2046514" cy="2147993"/>
          </a:xfrm>
          <a:prstGeom prst="ellipse">
            <a:avLst/>
          </a:prstGeom>
          <a:blipFill dpi="0" rotWithShape="1">
            <a:blip r:embed="rId5">
              <a:extLst>
                <a:ext uri="{96DAC541-7B7A-43D3-8B79-37D633B846F1}">
                  <asvg:svgBlip xmlns:asvg="http://schemas.microsoft.com/office/drawing/2016/SVG/main" r:embed="rId6"/>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descr="Badge Tick with solid fill">
            <a:extLst>
              <a:ext uri="{FF2B5EF4-FFF2-40B4-BE49-F238E27FC236}">
                <a16:creationId xmlns:a16="http://schemas.microsoft.com/office/drawing/2014/main" id="{B76E4407-3105-47E1-6D8F-42E900283C98}"/>
              </a:ext>
            </a:extLst>
          </p:cNvPr>
          <p:cNvSpPr/>
          <p:nvPr/>
        </p:nvSpPr>
        <p:spPr>
          <a:xfrm>
            <a:off x="9237536" y="1962331"/>
            <a:ext cx="2046514" cy="2147993"/>
          </a:xfrm>
          <a:prstGeom prst="ellipse">
            <a:avLst/>
          </a:prstGeom>
          <a:blipFill dpi="0" rotWithShape="1">
            <a:blip r:embed="rId7">
              <a:extLst>
                <a:ext uri="{96DAC541-7B7A-43D3-8B79-37D633B846F1}">
                  <asvg:svgBlip xmlns:asvg="http://schemas.microsoft.com/office/drawing/2016/SVG/main" r:embed="rId8"/>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descr="Plug with solid fill">
            <a:extLst>
              <a:ext uri="{FF2B5EF4-FFF2-40B4-BE49-F238E27FC236}">
                <a16:creationId xmlns:a16="http://schemas.microsoft.com/office/drawing/2014/main" id="{232C7898-C6DF-0894-9DA9-77BECFA3887F}"/>
              </a:ext>
            </a:extLst>
          </p:cNvPr>
          <p:cNvSpPr/>
          <p:nvPr/>
        </p:nvSpPr>
        <p:spPr>
          <a:xfrm>
            <a:off x="6518190" y="1962331"/>
            <a:ext cx="2046514" cy="2147993"/>
          </a:xfrm>
          <a:prstGeom prst="ellipse">
            <a:avLst/>
          </a:prstGeom>
          <a:blipFill dpi="0" rotWithShape="1">
            <a:blip r:embed="rId9">
              <a:extLst>
                <a:ext uri="{96DAC541-7B7A-43D3-8B79-37D633B846F1}">
                  <asvg:svgBlip xmlns:asvg="http://schemas.microsoft.com/office/drawing/2016/SVG/main" r:embed="rId1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20877CA-E5EF-E567-CF99-6175ACF95970}"/>
              </a:ext>
            </a:extLst>
          </p:cNvPr>
          <p:cNvSpPr txBox="1"/>
          <p:nvPr/>
        </p:nvSpPr>
        <p:spPr>
          <a:xfrm>
            <a:off x="1258615" y="4300953"/>
            <a:ext cx="1688283" cy="584775"/>
          </a:xfrm>
          <a:prstGeom prst="rect">
            <a:avLst/>
          </a:prstGeom>
          <a:noFill/>
        </p:spPr>
        <p:txBody>
          <a:bodyPr wrap="none" rtlCol="0">
            <a:spAutoFit/>
          </a:bodyPr>
          <a:lstStyle/>
          <a:p>
            <a:pPr algn="l"/>
            <a:r>
              <a:rPr lang="en-US" sz="3200" b="1" dirty="0">
                <a:solidFill>
                  <a:schemeClr val="bg1"/>
                </a:solidFill>
              </a:rPr>
              <a:t>Bridge</a:t>
            </a:r>
            <a:endParaRPr lang="en-US" sz="2400" b="1" dirty="0">
              <a:solidFill>
                <a:schemeClr val="bg1"/>
              </a:solidFill>
            </a:endParaRPr>
          </a:p>
        </p:txBody>
      </p:sp>
      <p:sp>
        <p:nvSpPr>
          <p:cNvPr id="4" name="TextBox 3">
            <a:extLst>
              <a:ext uri="{FF2B5EF4-FFF2-40B4-BE49-F238E27FC236}">
                <a16:creationId xmlns:a16="http://schemas.microsoft.com/office/drawing/2014/main" id="{FE14A1DB-C94C-2977-E578-AF50D62EE9C0}"/>
              </a:ext>
            </a:extLst>
          </p:cNvPr>
          <p:cNvSpPr txBox="1"/>
          <p:nvPr/>
        </p:nvSpPr>
        <p:spPr>
          <a:xfrm>
            <a:off x="3882962" y="4300953"/>
            <a:ext cx="1962397" cy="584775"/>
          </a:xfrm>
          <a:prstGeom prst="rect">
            <a:avLst/>
          </a:prstGeom>
          <a:noFill/>
        </p:spPr>
        <p:txBody>
          <a:bodyPr wrap="none" rtlCol="0">
            <a:spAutoFit/>
          </a:bodyPr>
          <a:lstStyle/>
          <a:p>
            <a:pPr algn="l"/>
            <a:r>
              <a:rPr lang="en-US" sz="3200" b="1" dirty="0">
                <a:solidFill>
                  <a:schemeClr val="bg1"/>
                </a:solidFill>
              </a:rPr>
              <a:t>Conduit</a:t>
            </a:r>
            <a:endParaRPr lang="en-US" sz="2400" b="1" dirty="0">
              <a:solidFill>
                <a:schemeClr val="bg1"/>
              </a:solidFill>
            </a:endParaRPr>
          </a:p>
        </p:txBody>
      </p:sp>
      <p:sp>
        <p:nvSpPr>
          <p:cNvPr id="5" name="TextBox 4">
            <a:extLst>
              <a:ext uri="{FF2B5EF4-FFF2-40B4-BE49-F238E27FC236}">
                <a16:creationId xmlns:a16="http://schemas.microsoft.com/office/drawing/2014/main" id="{70EE783E-2580-3E0D-3145-D4F6114A0591}"/>
              </a:ext>
            </a:extLst>
          </p:cNvPr>
          <p:cNvSpPr txBox="1"/>
          <p:nvPr/>
        </p:nvSpPr>
        <p:spPr>
          <a:xfrm>
            <a:off x="6346643" y="4322006"/>
            <a:ext cx="2361544" cy="584775"/>
          </a:xfrm>
          <a:prstGeom prst="rect">
            <a:avLst/>
          </a:prstGeom>
          <a:noFill/>
        </p:spPr>
        <p:txBody>
          <a:bodyPr wrap="none" rtlCol="0">
            <a:spAutoFit/>
          </a:bodyPr>
          <a:lstStyle/>
          <a:p>
            <a:pPr algn="l"/>
            <a:r>
              <a:rPr lang="en-US" sz="3200" b="1" dirty="0">
                <a:solidFill>
                  <a:schemeClr val="bg1"/>
                </a:solidFill>
              </a:rPr>
              <a:t>Convener</a:t>
            </a:r>
            <a:endParaRPr lang="en-US" sz="2400" b="1" dirty="0">
              <a:solidFill>
                <a:schemeClr val="bg1"/>
              </a:solidFill>
            </a:endParaRPr>
          </a:p>
        </p:txBody>
      </p:sp>
      <p:sp>
        <p:nvSpPr>
          <p:cNvPr id="6" name="TextBox 5">
            <a:extLst>
              <a:ext uri="{FF2B5EF4-FFF2-40B4-BE49-F238E27FC236}">
                <a16:creationId xmlns:a16="http://schemas.microsoft.com/office/drawing/2014/main" id="{14FB0655-E329-1DAC-6BCE-88277941C371}"/>
              </a:ext>
            </a:extLst>
          </p:cNvPr>
          <p:cNvSpPr txBox="1"/>
          <p:nvPr/>
        </p:nvSpPr>
        <p:spPr>
          <a:xfrm>
            <a:off x="9564929" y="4300952"/>
            <a:ext cx="1391728" cy="584775"/>
          </a:xfrm>
          <a:prstGeom prst="rect">
            <a:avLst/>
          </a:prstGeom>
          <a:noFill/>
        </p:spPr>
        <p:txBody>
          <a:bodyPr wrap="none" rtlCol="0">
            <a:spAutoFit/>
          </a:bodyPr>
          <a:lstStyle/>
          <a:p>
            <a:pPr algn="l"/>
            <a:r>
              <a:rPr lang="en-US" sz="3200" b="1" dirty="0">
                <a:solidFill>
                  <a:schemeClr val="bg1"/>
                </a:solidFill>
              </a:rPr>
              <a:t>Trust</a:t>
            </a:r>
            <a:endParaRPr lang="en-US" sz="2400" b="1" dirty="0">
              <a:solidFill>
                <a:schemeClr val="bg1"/>
              </a:solidFill>
            </a:endParaRPr>
          </a:p>
        </p:txBody>
      </p:sp>
    </p:spTree>
    <p:extLst>
      <p:ext uri="{BB962C8B-B14F-4D97-AF65-F5344CB8AC3E}">
        <p14:creationId xmlns:p14="http://schemas.microsoft.com/office/powerpoint/2010/main" val="3956610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8B95E0-15E7-084F-C18F-70D9D67A9F3C}"/>
              </a:ext>
            </a:extLst>
          </p:cNvPr>
          <p:cNvSpPr>
            <a:spLocks noGrp="1"/>
          </p:cNvSpPr>
          <p:nvPr>
            <p:ph type="body" sz="quarter" idx="10"/>
          </p:nvPr>
        </p:nvSpPr>
        <p:spPr/>
        <p:txBody>
          <a:bodyPr/>
          <a:lstStyle/>
          <a:p>
            <a:r>
              <a:rPr lang="en-US" dirty="0"/>
              <a:t>Building a playbook</a:t>
            </a:r>
          </a:p>
        </p:txBody>
      </p:sp>
      <p:pic>
        <p:nvPicPr>
          <p:cNvPr id="8" name="Graphic 7" descr="Person with idea with solid fill">
            <a:extLst>
              <a:ext uri="{FF2B5EF4-FFF2-40B4-BE49-F238E27FC236}">
                <a16:creationId xmlns:a16="http://schemas.microsoft.com/office/drawing/2014/main" id="{8C219B4C-9361-5CB4-48D8-E1E8696BC3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3352" y="3656417"/>
            <a:ext cx="3005958" cy="3005958"/>
          </a:xfrm>
          <a:prstGeom prst="rect">
            <a:avLst/>
          </a:prstGeom>
        </p:spPr>
      </p:pic>
      <p:sp>
        <p:nvSpPr>
          <p:cNvPr id="9" name="Rectangle: Rounded Corners 8" descr="Clipboard outline">
            <a:extLst>
              <a:ext uri="{FF2B5EF4-FFF2-40B4-BE49-F238E27FC236}">
                <a16:creationId xmlns:a16="http://schemas.microsoft.com/office/drawing/2014/main" id="{975AAC56-0A1E-83A0-F1DC-FC823BAFF54D}"/>
              </a:ext>
            </a:extLst>
          </p:cNvPr>
          <p:cNvSpPr/>
          <p:nvPr/>
        </p:nvSpPr>
        <p:spPr>
          <a:xfrm>
            <a:off x="1802751" y="3765559"/>
            <a:ext cx="1954924" cy="2270007"/>
          </a:xfrm>
          <a:prstGeom prst="roundRect">
            <a:avLst/>
          </a:prstGeom>
          <a:blipFill dpi="0" rotWithShape="1">
            <a:blip r:embed="rId4">
              <a:duotone>
                <a:schemeClr val="accent5">
                  <a:shade val="45000"/>
                  <a:satMod val="135000"/>
                </a:schemeClr>
                <a:prstClr val="white"/>
              </a:duotone>
              <a:extLst>
                <a:ext uri="{96DAC541-7B7A-43D3-8B79-37D633B846F1}">
                  <asvg:svgBlip xmlns:asvg="http://schemas.microsoft.com/office/drawing/2016/SVG/main" r:embed="rId5"/>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E2E36"/>
                </a:solidFill>
                <a:effectLst/>
                <a:uLnTx/>
                <a:uFillTx/>
                <a:latin typeface="Verdana" panose="020B0604030504040204"/>
                <a:ea typeface="+mn-ea"/>
                <a:cs typeface="+mn-cs"/>
              </a:rPr>
              <a:t>Before</a:t>
            </a:r>
            <a:endParaRPr kumimoji="0" lang="en-US" sz="1800" b="1" i="0" u="none" strike="noStrike" kern="1200" cap="none" spc="0" normalizeH="0" baseline="0" noProof="0" dirty="0">
              <a:ln>
                <a:noFill/>
              </a:ln>
              <a:solidFill>
                <a:srgbClr val="1E2E36"/>
              </a:solidFill>
              <a:effectLst/>
              <a:uLnTx/>
              <a:uFillTx/>
              <a:latin typeface="Verdana" panose="020B0604030504040204"/>
              <a:ea typeface="+mn-ea"/>
              <a:cs typeface="+mn-cs"/>
            </a:endParaRPr>
          </a:p>
        </p:txBody>
      </p:sp>
      <p:sp>
        <p:nvSpPr>
          <p:cNvPr id="10" name="Rectangle: Rounded Corners 9" descr="Clipboard outline">
            <a:extLst>
              <a:ext uri="{FF2B5EF4-FFF2-40B4-BE49-F238E27FC236}">
                <a16:creationId xmlns:a16="http://schemas.microsoft.com/office/drawing/2014/main" id="{80310C89-4389-F66A-CE13-B5A568E80837}"/>
              </a:ext>
            </a:extLst>
          </p:cNvPr>
          <p:cNvSpPr/>
          <p:nvPr/>
        </p:nvSpPr>
        <p:spPr>
          <a:xfrm>
            <a:off x="3757675" y="1158992"/>
            <a:ext cx="1954924" cy="2270007"/>
          </a:xfrm>
          <a:prstGeom prst="roundRect">
            <a:avLst/>
          </a:prstGeom>
          <a:blipFill dpi="0" rotWithShape="1">
            <a:blip r:embed="rId4">
              <a:duotone>
                <a:schemeClr val="accent3">
                  <a:shade val="45000"/>
                  <a:satMod val="135000"/>
                </a:schemeClr>
                <a:prstClr val="white"/>
              </a:duotone>
              <a:extLst>
                <a:ext uri="{96DAC541-7B7A-43D3-8B79-37D633B846F1}">
                  <asvg:svgBlip xmlns:asvg="http://schemas.microsoft.com/office/drawing/2016/SVG/main" r:embed="rId5"/>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E2E36"/>
                </a:solidFill>
                <a:effectLst/>
                <a:uLnTx/>
                <a:uFillTx/>
                <a:latin typeface="Verdana" panose="020B0604030504040204"/>
                <a:ea typeface="+mn-ea"/>
                <a:cs typeface="+mn-cs"/>
              </a:rPr>
              <a:t>During</a:t>
            </a:r>
            <a:endParaRPr kumimoji="0" lang="en-US" sz="1800" b="1" i="0" u="none" strike="noStrike" kern="1200" cap="none" spc="0" normalizeH="0" baseline="0" noProof="0" dirty="0">
              <a:ln>
                <a:noFill/>
              </a:ln>
              <a:solidFill>
                <a:srgbClr val="1E2E36"/>
              </a:solidFill>
              <a:effectLst/>
              <a:uLnTx/>
              <a:uFillTx/>
              <a:latin typeface="Verdana" panose="020B0604030504040204"/>
              <a:ea typeface="+mn-ea"/>
              <a:cs typeface="+mn-cs"/>
            </a:endParaRPr>
          </a:p>
        </p:txBody>
      </p:sp>
      <p:sp>
        <p:nvSpPr>
          <p:cNvPr id="11" name="Rectangle: Rounded Corners 10" descr="Clipboard outline">
            <a:extLst>
              <a:ext uri="{FF2B5EF4-FFF2-40B4-BE49-F238E27FC236}">
                <a16:creationId xmlns:a16="http://schemas.microsoft.com/office/drawing/2014/main" id="{994570A6-CF99-262D-9C23-C370BE01CB45}"/>
              </a:ext>
            </a:extLst>
          </p:cNvPr>
          <p:cNvSpPr/>
          <p:nvPr/>
        </p:nvSpPr>
        <p:spPr>
          <a:xfrm>
            <a:off x="7268130" y="1158992"/>
            <a:ext cx="1954924" cy="2270007"/>
          </a:xfrm>
          <a:prstGeom prst="roundRect">
            <a:avLst/>
          </a:prstGeom>
          <a:blipFill dpi="0" rotWithShape="1">
            <a:blip r:embed="rId4">
              <a:duotone>
                <a:schemeClr val="accent1">
                  <a:shade val="45000"/>
                  <a:satMod val="135000"/>
                </a:schemeClr>
                <a:prstClr val="white"/>
              </a:duotone>
              <a:extLst>
                <a:ext uri="{96DAC541-7B7A-43D3-8B79-37D633B846F1}">
                  <asvg:svgBlip xmlns:asvg="http://schemas.microsoft.com/office/drawing/2016/SVG/main" r:embed="rId5"/>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E2E36"/>
                </a:solidFill>
                <a:effectLst/>
                <a:uLnTx/>
                <a:uFillTx/>
                <a:latin typeface="Verdana" panose="020B0604030504040204"/>
                <a:ea typeface="+mn-ea"/>
                <a:cs typeface="+mn-cs"/>
              </a:rPr>
              <a:t>After</a:t>
            </a:r>
            <a:endParaRPr kumimoji="0" lang="en-US" sz="1800" b="1" i="0" u="none" strike="noStrike" kern="1200" cap="none" spc="0" normalizeH="0" baseline="0" noProof="0" dirty="0">
              <a:ln>
                <a:noFill/>
              </a:ln>
              <a:solidFill>
                <a:srgbClr val="1E2E36"/>
              </a:solidFill>
              <a:effectLst/>
              <a:uLnTx/>
              <a:uFillTx/>
              <a:latin typeface="Verdana" panose="020B0604030504040204"/>
              <a:ea typeface="+mn-ea"/>
              <a:cs typeface="+mn-cs"/>
            </a:endParaRPr>
          </a:p>
        </p:txBody>
      </p:sp>
      <p:sp>
        <p:nvSpPr>
          <p:cNvPr id="12" name="Rectangle: Rounded Corners 11" descr="Clipboard outline">
            <a:extLst>
              <a:ext uri="{FF2B5EF4-FFF2-40B4-BE49-F238E27FC236}">
                <a16:creationId xmlns:a16="http://schemas.microsoft.com/office/drawing/2014/main" id="{C5D5524B-4773-1AC3-E4DF-3FFA39FEDC54}"/>
              </a:ext>
            </a:extLst>
          </p:cNvPr>
          <p:cNvSpPr/>
          <p:nvPr/>
        </p:nvSpPr>
        <p:spPr>
          <a:xfrm>
            <a:off x="8897006" y="3765559"/>
            <a:ext cx="2380594" cy="2404014"/>
          </a:xfrm>
          <a:prstGeom prst="roundRect">
            <a:avLst/>
          </a:prstGeom>
          <a:blipFill dpi="0"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E2E36"/>
                </a:solidFill>
                <a:effectLst/>
                <a:uLnTx/>
                <a:uFillTx/>
                <a:latin typeface="Verdana" panose="020B0604030504040204"/>
                <a:ea typeface="+mn-ea"/>
                <a:cs typeface="+mn-cs"/>
              </a:rPr>
              <a:t>Ongoing</a:t>
            </a:r>
            <a:endParaRPr kumimoji="0" lang="en-US" sz="1800" b="1" i="0" u="none" strike="noStrike" kern="1200" cap="none" spc="0" normalizeH="0" baseline="0" noProof="0" dirty="0">
              <a:ln>
                <a:noFill/>
              </a:ln>
              <a:solidFill>
                <a:srgbClr val="1E2E36"/>
              </a:solidFill>
              <a:effectLst/>
              <a:uLnTx/>
              <a:uFillTx/>
              <a:latin typeface="Verdana" panose="020B0604030504040204"/>
              <a:ea typeface="+mn-ea"/>
              <a:cs typeface="+mn-cs"/>
            </a:endParaRPr>
          </a:p>
        </p:txBody>
      </p:sp>
    </p:spTree>
    <p:extLst>
      <p:ext uri="{BB962C8B-B14F-4D97-AF65-F5344CB8AC3E}">
        <p14:creationId xmlns:p14="http://schemas.microsoft.com/office/powerpoint/2010/main" val="2922527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Landscaped yard with trimmed grass, shrubs, and neat paths">
            <a:extLst>
              <a:ext uri="{FF2B5EF4-FFF2-40B4-BE49-F238E27FC236}">
                <a16:creationId xmlns:a16="http://schemas.microsoft.com/office/drawing/2014/main" id="{80B3106E-4B2D-1288-96AB-22F0674386FE}"/>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22658" r="22658"/>
          <a:stretch>
            <a:fillRect/>
          </a:stretch>
        </p:blipFill>
        <p:spPr/>
      </p:pic>
      <p:sp>
        <p:nvSpPr>
          <p:cNvPr id="3" name="Text Placeholder 2">
            <a:extLst>
              <a:ext uri="{FF2B5EF4-FFF2-40B4-BE49-F238E27FC236}">
                <a16:creationId xmlns:a16="http://schemas.microsoft.com/office/drawing/2014/main" id="{839CDDFD-525F-C050-1F11-B1FD15698563}"/>
              </a:ext>
            </a:extLst>
          </p:cNvPr>
          <p:cNvSpPr>
            <a:spLocks noGrp="1"/>
          </p:cNvSpPr>
          <p:nvPr>
            <p:ph type="body" sz="quarter" idx="10"/>
          </p:nvPr>
        </p:nvSpPr>
        <p:spPr/>
        <p:txBody>
          <a:bodyPr/>
          <a:lstStyle/>
          <a:p>
            <a:r>
              <a:rPr lang="en-US" dirty="0"/>
              <a:t>Today’s path</a:t>
            </a:r>
          </a:p>
        </p:txBody>
      </p:sp>
      <p:sp>
        <p:nvSpPr>
          <p:cNvPr id="7" name="Text Placeholder 6">
            <a:extLst>
              <a:ext uri="{FF2B5EF4-FFF2-40B4-BE49-F238E27FC236}">
                <a16:creationId xmlns:a16="http://schemas.microsoft.com/office/drawing/2014/main" id="{6173AC9E-AE5E-E5EC-383F-AB37EE1D619A}"/>
              </a:ext>
            </a:extLst>
          </p:cNvPr>
          <p:cNvSpPr>
            <a:spLocks noGrp="1"/>
          </p:cNvSpPr>
          <p:nvPr>
            <p:ph type="body" sz="quarter" idx="23"/>
          </p:nvPr>
        </p:nvSpPr>
        <p:spPr/>
        <p:txBody>
          <a:bodyPr/>
          <a:lstStyle/>
          <a:p>
            <a:r>
              <a:rPr lang="en-US" dirty="0"/>
              <a:t>Role of the Community Foundation</a:t>
            </a:r>
          </a:p>
        </p:txBody>
      </p:sp>
      <p:sp>
        <p:nvSpPr>
          <p:cNvPr id="8" name="Text Placeholder 7">
            <a:extLst>
              <a:ext uri="{FF2B5EF4-FFF2-40B4-BE49-F238E27FC236}">
                <a16:creationId xmlns:a16="http://schemas.microsoft.com/office/drawing/2014/main" id="{BA8458D4-F9E1-FAEC-F0FD-B13131D18985}"/>
              </a:ext>
            </a:extLst>
          </p:cNvPr>
          <p:cNvSpPr>
            <a:spLocks noGrp="1"/>
          </p:cNvSpPr>
          <p:nvPr>
            <p:ph type="body" sz="quarter" idx="24"/>
          </p:nvPr>
        </p:nvSpPr>
        <p:spPr>
          <a:xfrm>
            <a:off x="6477000" y="3746359"/>
            <a:ext cx="5015890" cy="293688"/>
          </a:xfrm>
        </p:spPr>
        <p:txBody>
          <a:bodyPr/>
          <a:lstStyle/>
          <a:p>
            <a:r>
              <a:rPr lang="en-US" dirty="0"/>
              <a:t>Case Study: A community foundations response </a:t>
            </a:r>
          </a:p>
        </p:txBody>
      </p:sp>
      <p:sp>
        <p:nvSpPr>
          <p:cNvPr id="9" name="Text Placeholder 8">
            <a:extLst>
              <a:ext uri="{FF2B5EF4-FFF2-40B4-BE49-F238E27FC236}">
                <a16:creationId xmlns:a16="http://schemas.microsoft.com/office/drawing/2014/main" id="{A3B68790-AD13-AD22-3AA8-DDEDF3F553B6}"/>
              </a:ext>
            </a:extLst>
          </p:cNvPr>
          <p:cNvSpPr>
            <a:spLocks noGrp="1"/>
          </p:cNvSpPr>
          <p:nvPr>
            <p:ph type="body" sz="quarter" idx="25"/>
          </p:nvPr>
        </p:nvSpPr>
        <p:spPr/>
        <p:txBody>
          <a:bodyPr/>
          <a:lstStyle/>
          <a:p>
            <a:r>
              <a:rPr lang="en-US" dirty="0"/>
              <a:t>Resilience- Trauma Response</a:t>
            </a:r>
          </a:p>
        </p:txBody>
      </p:sp>
      <p:sp>
        <p:nvSpPr>
          <p:cNvPr id="10" name="Text Placeholder 9">
            <a:extLst>
              <a:ext uri="{FF2B5EF4-FFF2-40B4-BE49-F238E27FC236}">
                <a16:creationId xmlns:a16="http://schemas.microsoft.com/office/drawing/2014/main" id="{7B5787AE-8188-BA27-C33F-19253E6AB4BD}"/>
              </a:ext>
            </a:extLst>
          </p:cNvPr>
          <p:cNvSpPr>
            <a:spLocks noGrp="1"/>
          </p:cNvSpPr>
          <p:nvPr>
            <p:ph type="body" sz="quarter" idx="14"/>
          </p:nvPr>
        </p:nvSpPr>
        <p:spPr/>
        <p:txBody>
          <a:bodyPr/>
          <a:lstStyle/>
          <a:p>
            <a:endParaRPr lang="en-US"/>
          </a:p>
        </p:txBody>
      </p:sp>
      <p:sp>
        <p:nvSpPr>
          <p:cNvPr id="2" name="Text Placeholder 7">
            <a:extLst>
              <a:ext uri="{FF2B5EF4-FFF2-40B4-BE49-F238E27FC236}">
                <a16:creationId xmlns:a16="http://schemas.microsoft.com/office/drawing/2014/main" id="{A7471FDA-D05E-6F7C-C837-A9E4A90214D4}"/>
              </a:ext>
            </a:extLst>
          </p:cNvPr>
          <p:cNvSpPr txBox="1">
            <a:spLocks/>
          </p:cNvSpPr>
          <p:nvPr/>
        </p:nvSpPr>
        <p:spPr>
          <a:xfrm>
            <a:off x="6477000" y="2719183"/>
            <a:ext cx="5015890" cy="29368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Discussion</a:t>
            </a:r>
          </a:p>
        </p:txBody>
      </p:sp>
      <p:pic>
        <p:nvPicPr>
          <p:cNvPr id="1026" name="Picture 2">
            <a:extLst>
              <a:ext uri="{FF2B5EF4-FFF2-40B4-BE49-F238E27FC236}">
                <a16:creationId xmlns:a16="http://schemas.microsoft.com/office/drawing/2014/main" id="{2089270F-C793-2F62-EBB1-146DA0B1B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960359" y="4398746"/>
            <a:ext cx="2302946" cy="2302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548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817E9E-5A8A-11AF-9549-C17A2BB3254B}"/>
              </a:ext>
            </a:extLst>
          </p:cNvPr>
          <p:cNvSpPr>
            <a:spLocks noGrp="1"/>
          </p:cNvSpPr>
          <p:nvPr>
            <p:ph type="body" sz="quarter" idx="10"/>
          </p:nvPr>
        </p:nvSpPr>
        <p:spPr/>
        <p:txBody>
          <a:bodyPr/>
          <a:lstStyle/>
          <a:p>
            <a:r>
              <a:rPr lang="en-US" dirty="0"/>
              <a:t>Before</a:t>
            </a:r>
          </a:p>
        </p:txBody>
      </p:sp>
      <p:sp>
        <p:nvSpPr>
          <p:cNvPr id="3" name="Rectangle: Rounded Corners 2" descr="Clipboard outline">
            <a:extLst>
              <a:ext uri="{FF2B5EF4-FFF2-40B4-BE49-F238E27FC236}">
                <a16:creationId xmlns:a16="http://schemas.microsoft.com/office/drawing/2014/main" id="{CDFABA7D-3D41-951B-1F34-3E8D93394ED3}"/>
              </a:ext>
            </a:extLst>
          </p:cNvPr>
          <p:cNvSpPr/>
          <p:nvPr/>
        </p:nvSpPr>
        <p:spPr>
          <a:xfrm>
            <a:off x="435429" y="931574"/>
            <a:ext cx="2238101" cy="2497426"/>
          </a:xfrm>
          <a:prstGeom prst="roundRect">
            <a:avLst/>
          </a:prstGeom>
          <a:blipFill dpi="0" rotWithShape="1">
            <a:blip r:embed="rId2">
              <a:duotone>
                <a:schemeClr val="accent5">
                  <a:shade val="45000"/>
                  <a:satMod val="135000"/>
                </a:schemeClr>
                <a:prstClr val="white"/>
              </a:duotone>
              <a:extLst>
                <a:ext uri="{96DAC541-7B7A-43D3-8B79-37D633B846F1}">
                  <asvg:svgBlip xmlns:asvg="http://schemas.microsoft.com/office/drawing/2016/SVG/main" r:embed="rId3"/>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endParaRPr lang="en-US" b="1" dirty="0">
              <a:solidFill>
                <a:schemeClr val="tx1"/>
              </a:solidFill>
            </a:endParaRPr>
          </a:p>
        </p:txBody>
      </p:sp>
      <p:sp>
        <p:nvSpPr>
          <p:cNvPr id="4" name="TextBox 3">
            <a:extLst>
              <a:ext uri="{FF2B5EF4-FFF2-40B4-BE49-F238E27FC236}">
                <a16:creationId xmlns:a16="http://schemas.microsoft.com/office/drawing/2014/main" id="{2DA50980-E4F2-7F64-EE78-029840819C82}"/>
              </a:ext>
            </a:extLst>
          </p:cNvPr>
          <p:cNvSpPr txBox="1"/>
          <p:nvPr/>
        </p:nvSpPr>
        <p:spPr>
          <a:xfrm>
            <a:off x="2446358" y="1510937"/>
            <a:ext cx="9245497" cy="2554545"/>
          </a:xfrm>
          <a:prstGeom prst="rect">
            <a:avLst/>
          </a:prstGeom>
          <a:noFill/>
        </p:spPr>
        <p:txBody>
          <a:bodyPr wrap="square" rtlCol="0">
            <a:spAutoFit/>
          </a:bodyPr>
          <a:lstStyle/>
          <a:p>
            <a:pPr marL="285750" indent="-285750" algn="l">
              <a:buFont typeface="Arial" panose="020B0604020202020204" pitchFamily="34" charset="0"/>
              <a:buChar char="•"/>
            </a:pPr>
            <a:r>
              <a:rPr lang="en-US" sz="3200" dirty="0"/>
              <a:t>Organizational Readiness</a:t>
            </a:r>
          </a:p>
          <a:p>
            <a:pPr marL="285750" indent="-285750" algn="l">
              <a:buFont typeface="Arial" panose="020B0604020202020204" pitchFamily="34" charset="0"/>
              <a:buChar char="•"/>
            </a:pPr>
            <a:r>
              <a:rPr lang="en-US" sz="3200" dirty="0"/>
              <a:t>Disaster Ready Relationships</a:t>
            </a:r>
          </a:p>
          <a:p>
            <a:pPr marL="285750" indent="-285750" algn="l">
              <a:buFont typeface="Arial" panose="020B0604020202020204" pitchFamily="34" charset="0"/>
              <a:buChar char="•"/>
            </a:pPr>
            <a:r>
              <a:rPr lang="en-US" sz="3200" dirty="0"/>
              <a:t>Personal &amp; Community Preparedness</a:t>
            </a:r>
          </a:p>
          <a:p>
            <a:pPr marL="285750" indent="-285750" algn="l">
              <a:buFont typeface="Arial" panose="020B0604020202020204" pitchFamily="34" charset="0"/>
              <a:buChar char="•"/>
            </a:pPr>
            <a:r>
              <a:rPr lang="en-US" sz="3200" dirty="0"/>
              <a:t>Planning for role in response and recovery</a:t>
            </a:r>
          </a:p>
          <a:p>
            <a:pPr marL="285750" indent="-285750" algn="l">
              <a:buFont typeface="Arial" panose="020B0604020202020204" pitchFamily="34" charset="0"/>
              <a:buChar char="•"/>
            </a:pPr>
            <a:r>
              <a:rPr lang="en-US" sz="3200" dirty="0"/>
              <a:t>Pre-positioned funds</a:t>
            </a:r>
          </a:p>
        </p:txBody>
      </p:sp>
      <p:sp>
        <p:nvSpPr>
          <p:cNvPr id="7" name="TextBox 6">
            <a:extLst>
              <a:ext uri="{FF2B5EF4-FFF2-40B4-BE49-F238E27FC236}">
                <a16:creationId xmlns:a16="http://schemas.microsoft.com/office/drawing/2014/main" id="{3E07C9F2-8BDD-BA6D-97FA-2E771E38607C}"/>
              </a:ext>
            </a:extLst>
          </p:cNvPr>
          <p:cNvSpPr txBox="1"/>
          <p:nvPr/>
        </p:nvSpPr>
        <p:spPr>
          <a:xfrm>
            <a:off x="2995749" y="4826114"/>
            <a:ext cx="8804365" cy="1200329"/>
          </a:xfrm>
          <a:prstGeom prst="rect">
            <a:avLst/>
          </a:prstGeom>
          <a:solidFill>
            <a:schemeClr val="tx1">
              <a:lumMod val="85000"/>
            </a:schemeClr>
          </a:solidFill>
        </p:spPr>
        <p:txBody>
          <a:bodyPr wrap="square">
            <a:spAutoFit/>
          </a:bodyPr>
          <a:lstStyle/>
          <a:p>
            <a:r>
              <a:rPr lang="en-US" b="0" i="1" dirty="0">
                <a:solidFill>
                  <a:srgbClr val="1F201E"/>
                </a:solidFill>
                <a:effectLst/>
              </a:rPr>
              <a:t>The resiliency of communities affected by disasters is often tightly linked to the resiliency of their nonprofit organizations, and organizations that can rebound and engage quickly contribute greatly to the community’s overall resiliency and recovery. </a:t>
            </a:r>
            <a:r>
              <a:rPr lang="en-US" b="0" i="1" dirty="0">
                <a:solidFill>
                  <a:srgbClr val="1F201E"/>
                </a:solidFill>
                <a:effectLst/>
                <a:hlinkClick r:id="rId4"/>
              </a:rPr>
              <a:t>Cameron Jones, TechSoup</a:t>
            </a:r>
            <a:endParaRPr lang="en-US" i="1" dirty="0"/>
          </a:p>
        </p:txBody>
      </p:sp>
    </p:spTree>
    <p:extLst>
      <p:ext uri="{BB962C8B-B14F-4D97-AF65-F5344CB8AC3E}">
        <p14:creationId xmlns:p14="http://schemas.microsoft.com/office/powerpoint/2010/main" val="2695178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817E9E-5A8A-11AF-9549-C17A2BB3254B}"/>
              </a:ext>
            </a:extLst>
          </p:cNvPr>
          <p:cNvSpPr>
            <a:spLocks noGrp="1"/>
          </p:cNvSpPr>
          <p:nvPr>
            <p:ph type="body" sz="quarter" idx="10"/>
          </p:nvPr>
        </p:nvSpPr>
        <p:spPr/>
        <p:txBody>
          <a:bodyPr/>
          <a:lstStyle/>
          <a:p>
            <a:r>
              <a:rPr lang="en-US" dirty="0"/>
              <a:t>During - Response</a:t>
            </a:r>
          </a:p>
        </p:txBody>
      </p:sp>
      <p:sp>
        <p:nvSpPr>
          <p:cNvPr id="4" name="TextBox 3">
            <a:extLst>
              <a:ext uri="{FF2B5EF4-FFF2-40B4-BE49-F238E27FC236}">
                <a16:creationId xmlns:a16="http://schemas.microsoft.com/office/drawing/2014/main" id="{2DA50980-E4F2-7F64-EE78-029840819C82}"/>
              </a:ext>
            </a:extLst>
          </p:cNvPr>
          <p:cNvSpPr txBox="1"/>
          <p:nvPr/>
        </p:nvSpPr>
        <p:spPr>
          <a:xfrm>
            <a:off x="2446359" y="1510937"/>
            <a:ext cx="8918326" cy="3046988"/>
          </a:xfrm>
          <a:prstGeom prst="rect">
            <a:avLst/>
          </a:prstGeom>
          <a:noFill/>
        </p:spPr>
        <p:txBody>
          <a:bodyPr wrap="square" rtlCol="0">
            <a:spAutoFit/>
          </a:bodyPr>
          <a:lstStyle/>
          <a:p>
            <a:pPr marL="285750" indent="-285750" algn="l">
              <a:buFont typeface="Arial" panose="020B0604020202020204" pitchFamily="34" charset="0"/>
              <a:buChar char="•"/>
            </a:pPr>
            <a:r>
              <a:rPr lang="en-US" sz="3200" dirty="0"/>
              <a:t>Needs assessment</a:t>
            </a:r>
          </a:p>
          <a:p>
            <a:pPr marL="285750" indent="-285750" algn="l">
              <a:buFont typeface="Arial" panose="020B0604020202020204" pitchFamily="34" charset="0"/>
              <a:buChar char="•"/>
            </a:pPr>
            <a:r>
              <a:rPr lang="en-US" sz="3200" dirty="0"/>
              <a:t>Public information</a:t>
            </a:r>
          </a:p>
          <a:p>
            <a:pPr marL="285750" indent="-285750" algn="l">
              <a:buFont typeface="Arial" panose="020B0604020202020204" pitchFamily="34" charset="0"/>
              <a:buChar char="•"/>
            </a:pPr>
            <a:r>
              <a:rPr lang="en-US" sz="3200" dirty="0"/>
              <a:t>Donations point</a:t>
            </a:r>
          </a:p>
          <a:p>
            <a:pPr marL="285750" indent="-285750" algn="l">
              <a:buFont typeface="Arial" panose="020B0604020202020204" pitchFamily="34" charset="0"/>
              <a:buChar char="•"/>
            </a:pPr>
            <a:r>
              <a:rPr lang="en-US" sz="3200" dirty="0"/>
              <a:t>Outreach/support to nonprofit network</a:t>
            </a:r>
          </a:p>
          <a:p>
            <a:pPr marL="285750" indent="-285750" algn="l">
              <a:buFont typeface="Arial" panose="020B0604020202020204" pitchFamily="34" charset="0"/>
              <a:buChar char="•"/>
            </a:pPr>
            <a:r>
              <a:rPr lang="en-US" sz="3200" dirty="0"/>
              <a:t>Fundraising</a:t>
            </a:r>
          </a:p>
          <a:p>
            <a:pPr marL="285750" indent="-285750" algn="l">
              <a:buFont typeface="Arial" panose="020B0604020202020204" pitchFamily="34" charset="0"/>
              <a:buChar char="•"/>
            </a:pPr>
            <a:endParaRPr lang="en-US" sz="3200" dirty="0"/>
          </a:p>
        </p:txBody>
      </p:sp>
      <p:sp>
        <p:nvSpPr>
          <p:cNvPr id="7" name="TextBox 6">
            <a:extLst>
              <a:ext uri="{FF2B5EF4-FFF2-40B4-BE49-F238E27FC236}">
                <a16:creationId xmlns:a16="http://schemas.microsoft.com/office/drawing/2014/main" id="{3E07C9F2-8BDD-BA6D-97FA-2E771E38607C}"/>
              </a:ext>
            </a:extLst>
          </p:cNvPr>
          <p:cNvSpPr txBox="1"/>
          <p:nvPr/>
        </p:nvSpPr>
        <p:spPr>
          <a:xfrm>
            <a:off x="2995749" y="4826114"/>
            <a:ext cx="8804365" cy="1200329"/>
          </a:xfrm>
          <a:prstGeom prst="rect">
            <a:avLst/>
          </a:prstGeom>
          <a:solidFill>
            <a:schemeClr val="tx1">
              <a:lumMod val="85000"/>
            </a:schemeClr>
          </a:solidFill>
        </p:spPr>
        <p:txBody>
          <a:bodyPr wrap="square">
            <a:spAutoFit/>
          </a:bodyPr>
          <a:lstStyle/>
          <a:p>
            <a:r>
              <a:rPr lang="en-US" b="0" i="1" dirty="0">
                <a:solidFill>
                  <a:srgbClr val="1F201E"/>
                </a:solidFill>
                <a:effectLst/>
              </a:rPr>
              <a:t>“CDP’s advice made a huge difference with organizations such as ours and other funders who said don’t spend all your money right away. Our hearts were so broken, it was hard not to give it all away. We’re in it for the long haul.” </a:t>
            </a:r>
            <a:r>
              <a:rPr lang="en-US" b="0" i="1" dirty="0">
                <a:solidFill>
                  <a:srgbClr val="1F201E"/>
                </a:solidFill>
                <a:effectLst/>
                <a:hlinkClick r:id="rId2"/>
              </a:rPr>
              <a:t>Kim DuFour, North Valley Community Foundation</a:t>
            </a:r>
            <a:endParaRPr lang="en-US" i="1" dirty="0"/>
          </a:p>
        </p:txBody>
      </p:sp>
      <p:sp>
        <p:nvSpPr>
          <p:cNvPr id="5" name="Rectangle: Rounded Corners 4" descr="Clipboard outline">
            <a:extLst>
              <a:ext uri="{FF2B5EF4-FFF2-40B4-BE49-F238E27FC236}">
                <a16:creationId xmlns:a16="http://schemas.microsoft.com/office/drawing/2014/main" id="{86F538F2-5EDA-B438-969F-5A54FEA2D1EE}"/>
              </a:ext>
            </a:extLst>
          </p:cNvPr>
          <p:cNvSpPr/>
          <p:nvPr/>
        </p:nvSpPr>
        <p:spPr>
          <a:xfrm>
            <a:off x="330927" y="931574"/>
            <a:ext cx="2394856" cy="2497426"/>
          </a:xfrm>
          <a:prstGeom prst="roundRect">
            <a:avLst/>
          </a:prstGeom>
          <a:blipFill dpi="0" rotWithShape="1">
            <a:blip r:embed="rId3">
              <a:duotone>
                <a:schemeClr val="accent3">
                  <a:shade val="45000"/>
                  <a:satMod val="135000"/>
                </a:schemeClr>
                <a:prstClr val="white"/>
              </a:duotone>
              <a:extLst>
                <a:ext uri="{96DAC541-7B7A-43D3-8B79-37D633B846F1}">
                  <asvg:svgBlip xmlns:asvg="http://schemas.microsoft.com/office/drawing/2016/SVG/main" r:embed="rId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endParaRPr lang="en-US" b="1" dirty="0">
              <a:solidFill>
                <a:schemeClr val="bg2"/>
              </a:solidFill>
            </a:endParaRPr>
          </a:p>
        </p:txBody>
      </p:sp>
    </p:spTree>
    <p:extLst>
      <p:ext uri="{BB962C8B-B14F-4D97-AF65-F5344CB8AC3E}">
        <p14:creationId xmlns:p14="http://schemas.microsoft.com/office/powerpoint/2010/main" val="3946376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817E9E-5A8A-11AF-9549-C17A2BB3254B}"/>
              </a:ext>
            </a:extLst>
          </p:cNvPr>
          <p:cNvSpPr>
            <a:spLocks noGrp="1"/>
          </p:cNvSpPr>
          <p:nvPr>
            <p:ph type="body" sz="quarter" idx="10"/>
          </p:nvPr>
        </p:nvSpPr>
        <p:spPr/>
        <p:txBody>
          <a:bodyPr/>
          <a:lstStyle/>
          <a:p>
            <a:r>
              <a:rPr lang="en-US" dirty="0"/>
              <a:t>After - Recovery</a:t>
            </a:r>
          </a:p>
        </p:txBody>
      </p:sp>
      <p:sp>
        <p:nvSpPr>
          <p:cNvPr id="4" name="TextBox 3">
            <a:extLst>
              <a:ext uri="{FF2B5EF4-FFF2-40B4-BE49-F238E27FC236}">
                <a16:creationId xmlns:a16="http://schemas.microsoft.com/office/drawing/2014/main" id="{2DA50980-E4F2-7F64-EE78-029840819C82}"/>
              </a:ext>
            </a:extLst>
          </p:cNvPr>
          <p:cNvSpPr txBox="1"/>
          <p:nvPr/>
        </p:nvSpPr>
        <p:spPr>
          <a:xfrm>
            <a:off x="2446359" y="1510937"/>
            <a:ext cx="8918326" cy="3046988"/>
          </a:xfrm>
          <a:prstGeom prst="rect">
            <a:avLst/>
          </a:prstGeom>
          <a:noFill/>
        </p:spPr>
        <p:txBody>
          <a:bodyPr wrap="square" rtlCol="0">
            <a:spAutoFit/>
          </a:bodyPr>
          <a:lstStyle/>
          <a:p>
            <a:pPr marL="285750" indent="-285750" algn="l">
              <a:buFont typeface="Arial" panose="020B0604020202020204" pitchFamily="34" charset="0"/>
              <a:buChar char="•"/>
            </a:pPr>
            <a:r>
              <a:rPr lang="en-US" sz="3200" dirty="0"/>
              <a:t>Community engagement – recovery priorities</a:t>
            </a:r>
          </a:p>
          <a:p>
            <a:pPr marL="285750" indent="-285750" algn="l">
              <a:buFont typeface="Arial" panose="020B0604020202020204" pitchFamily="34" charset="0"/>
              <a:buChar char="•"/>
            </a:pPr>
            <a:r>
              <a:rPr lang="en-US" sz="3200" dirty="0"/>
              <a:t>Equity focus</a:t>
            </a:r>
          </a:p>
          <a:p>
            <a:pPr marL="285750" indent="-285750" algn="l">
              <a:buFont typeface="Arial" panose="020B0604020202020204" pitchFamily="34" charset="0"/>
              <a:buChar char="•"/>
            </a:pPr>
            <a:r>
              <a:rPr lang="en-US" sz="3200" dirty="0"/>
              <a:t>Advocate and raise attention</a:t>
            </a:r>
          </a:p>
          <a:p>
            <a:pPr marL="285750" indent="-285750" algn="l">
              <a:buFont typeface="Arial" panose="020B0604020202020204" pitchFamily="34" charset="0"/>
              <a:buChar char="•"/>
            </a:pPr>
            <a:r>
              <a:rPr lang="en-US" sz="3200" dirty="0"/>
              <a:t>Fund, coordinate and/or deliver services</a:t>
            </a:r>
          </a:p>
          <a:p>
            <a:pPr marL="285750" indent="-285750" algn="l">
              <a:buFont typeface="Arial" panose="020B0604020202020204" pitchFamily="34" charset="0"/>
              <a:buChar char="•"/>
            </a:pPr>
            <a:endParaRPr lang="en-US" sz="3200" dirty="0"/>
          </a:p>
        </p:txBody>
      </p:sp>
      <p:sp>
        <p:nvSpPr>
          <p:cNvPr id="7" name="TextBox 6">
            <a:extLst>
              <a:ext uri="{FF2B5EF4-FFF2-40B4-BE49-F238E27FC236}">
                <a16:creationId xmlns:a16="http://schemas.microsoft.com/office/drawing/2014/main" id="{3E07C9F2-8BDD-BA6D-97FA-2E771E38607C}"/>
              </a:ext>
            </a:extLst>
          </p:cNvPr>
          <p:cNvSpPr txBox="1"/>
          <p:nvPr/>
        </p:nvSpPr>
        <p:spPr>
          <a:xfrm>
            <a:off x="3117669" y="4364559"/>
            <a:ext cx="8804365" cy="1754326"/>
          </a:xfrm>
          <a:prstGeom prst="rect">
            <a:avLst/>
          </a:prstGeom>
          <a:solidFill>
            <a:schemeClr val="tx1">
              <a:lumMod val="85000"/>
            </a:schemeClr>
          </a:solidFill>
        </p:spPr>
        <p:txBody>
          <a:bodyPr wrap="square">
            <a:spAutoFit/>
          </a:bodyPr>
          <a:lstStyle/>
          <a:p>
            <a:r>
              <a:rPr lang="en-US" b="0" i="1" dirty="0">
                <a:solidFill>
                  <a:srgbClr val="1F201E"/>
                </a:solidFill>
                <a:effectLst/>
              </a:rPr>
              <a:t>Initially, I wasn’t sure if a convening role would work for the community, but the foundation served as a catalyst to make sure organizations weren’t duplicating efforts. In that role, we were able to work closely and quickly with area nonprofits to identify roles for our organizations to fill, whether it was serving families, children, nonprofit organizations or businesses. </a:t>
            </a:r>
            <a:r>
              <a:rPr lang="en-US" dirty="0">
                <a:solidFill>
                  <a:srgbClr val="1F201E"/>
                </a:solidFill>
                <a:hlinkClick r:id="rId2"/>
              </a:rPr>
              <a:t>Holly Sampson, Duluth Superior Area Community Foundation </a:t>
            </a:r>
            <a:endParaRPr lang="en-US" i="1" dirty="0"/>
          </a:p>
        </p:txBody>
      </p:sp>
      <p:sp>
        <p:nvSpPr>
          <p:cNvPr id="3" name="Rectangle: Rounded Corners 2" descr="Clipboard outline">
            <a:extLst>
              <a:ext uri="{FF2B5EF4-FFF2-40B4-BE49-F238E27FC236}">
                <a16:creationId xmlns:a16="http://schemas.microsoft.com/office/drawing/2014/main" id="{13A11740-1887-FC10-D3E1-EEBDE34462BF}"/>
              </a:ext>
            </a:extLst>
          </p:cNvPr>
          <p:cNvSpPr/>
          <p:nvPr/>
        </p:nvSpPr>
        <p:spPr>
          <a:xfrm>
            <a:off x="249021" y="1271208"/>
            <a:ext cx="2346133" cy="2421226"/>
          </a:xfrm>
          <a:prstGeom prst="roundRect">
            <a:avLst/>
          </a:prstGeom>
          <a:blipFill dpi="0" rotWithShape="1">
            <a:blip r:embed="rId3">
              <a:duotone>
                <a:schemeClr val="accent1">
                  <a:shade val="45000"/>
                  <a:satMod val="135000"/>
                </a:schemeClr>
                <a:prstClr val="white"/>
              </a:duotone>
              <a:extLst>
                <a:ext uri="{96DAC541-7B7A-43D3-8B79-37D633B846F1}">
                  <asvg:svgBlip xmlns:asvg="http://schemas.microsoft.com/office/drawing/2016/SVG/main" r:embed="rId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endParaRPr lang="en-US" b="1" dirty="0">
              <a:solidFill>
                <a:schemeClr val="bg2"/>
              </a:solidFill>
            </a:endParaRPr>
          </a:p>
        </p:txBody>
      </p:sp>
    </p:spTree>
    <p:extLst>
      <p:ext uri="{BB962C8B-B14F-4D97-AF65-F5344CB8AC3E}">
        <p14:creationId xmlns:p14="http://schemas.microsoft.com/office/powerpoint/2010/main" val="2874092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817E9E-5A8A-11AF-9549-C17A2BB3254B}"/>
              </a:ext>
            </a:extLst>
          </p:cNvPr>
          <p:cNvSpPr>
            <a:spLocks noGrp="1"/>
          </p:cNvSpPr>
          <p:nvPr>
            <p:ph type="body" sz="quarter" idx="10"/>
          </p:nvPr>
        </p:nvSpPr>
        <p:spPr/>
        <p:txBody>
          <a:bodyPr/>
          <a:lstStyle/>
          <a:p>
            <a:r>
              <a:rPr lang="en-US" dirty="0"/>
              <a:t>Ongoing</a:t>
            </a:r>
          </a:p>
        </p:txBody>
      </p:sp>
      <p:sp>
        <p:nvSpPr>
          <p:cNvPr id="4" name="TextBox 3">
            <a:extLst>
              <a:ext uri="{FF2B5EF4-FFF2-40B4-BE49-F238E27FC236}">
                <a16:creationId xmlns:a16="http://schemas.microsoft.com/office/drawing/2014/main" id="{2DA50980-E4F2-7F64-EE78-029840819C82}"/>
              </a:ext>
            </a:extLst>
          </p:cNvPr>
          <p:cNvSpPr txBox="1"/>
          <p:nvPr/>
        </p:nvSpPr>
        <p:spPr>
          <a:xfrm>
            <a:off x="2446359" y="1510937"/>
            <a:ext cx="8918326" cy="4031873"/>
          </a:xfrm>
          <a:prstGeom prst="rect">
            <a:avLst/>
          </a:prstGeom>
          <a:noFill/>
        </p:spPr>
        <p:txBody>
          <a:bodyPr wrap="square" rtlCol="0">
            <a:spAutoFit/>
          </a:bodyPr>
          <a:lstStyle/>
          <a:p>
            <a:pPr marL="285750" indent="-285750" algn="l">
              <a:buFont typeface="Arial" panose="020B0604020202020204" pitchFamily="34" charset="0"/>
              <a:buChar char="•"/>
            </a:pPr>
            <a:r>
              <a:rPr lang="en-US" sz="3200" dirty="0"/>
              <a:t>Risk awareness</a:t>
            </a:r>
          </a:p>
          <a:p>
            <a:pPr marL="285750" indent="-285750" algn="l">
              <a:buFont typeface="Arial" panose="020B0604020202020204" pitchFamily="34" charset="0"/>
              <a:buChar char="•"/>
            </a:pPr>
            <a:r>
              <a:rPr lang="en-US" sz="3200" dirty="0"/>
              <a:t>Work to reduce vulnerability</a:t>
            </a:r>
          </a:p>
          <a:p>
            <a:pPr marL="285750" indent="-285750" algn="l">
              <a:buFont typeface="Arial" panose="020B0604020202020204" pitchFamily="34" charset="0"/>
              <a:buChar char="•"/>
            </a:pPr>
            <a:r>
              <a:rPr lang="en-US" sz="3200" dirty="0"/>
              <a:t>Encourage and support personal, organizational and community preparedness</a:t>
            </a:r>
          </a:p>
          <a:p>
            <a:pPr marL="285750" indent="-285750" algn="l">
              <a:buFont typeface="Arial" panose="020B0604020202020204" pitchFamily="34" charset="0"/>
              <a:buChar char="•"/>
            </a:pPr>
            <a:r>
              <a:rPr lang="en-US" sz="3200" dirty="0"/>
              <a:t>Support mitigation and adaptation efforts</a:t>
            </a:r>
          </a:p>
          <a:p>
            <a:pPr marL="285750" indent="-285750" algn="l">
              <a:buFont typeface="Arial" panose="020B0604020202020204" pitchFamily="34" charset="0"/>
              <a:buChar char="•"/>
            </a:pPr>
            <a:endParaRPr lang="en-US" sz="3200" dirty="0"/>
          </a:p>
        </p:txBody>
      </p:sp>
      <p:sp>
        <p:nvSpPr>
          <p:cNvPr id="5" name="Rectangle: Rounded Corners 4" descr="Clipboard outline">
            <a:extLst>
              <a:ext uri="{FF2B5EF4-FFF2-40B4-BE49-F238E27FC236}">
                <a16:creationId xmlns:a16="http://schemas.microsoft.com/office/drawing/2014/main" id="{071578D2-61B5-9E2E-3027-73D07A3CEDD2}"/>
              </a:ext>
            </a:extLst>
          </p:cNvPr>
          <p:cNvSpPr/>
          <p:nvPr/>
        </p:nvSpPr>
        <p:spPr>
          <a:xfrm>
            <a:off x="383177" y="931574"/>
            <a:ext cx="2380594" cy="2404014"/>
          </a:xfrm>
          <a:prstGeom prst="roundRect">
            <a:avLst/>
          </a:prstGeom>
          <a:blipFill dpi="0" rotWithShape="1">
            <a:blip r:embed="rId3">
              <a:duotone>
                <a:schemeClr val="accent6">
                  <a:shade val="45000"/>
                  <a:satMod val="135000"/>
                </a:schemeClr>
                <a:prstClr val="white"/>
              </a:duotone>
              <a:extLst>
                <a:ext uri="{96DAC541-7B7A-43D3-8B79-37D633B846F1}">
                  <asvg:svgBlip xmlns:asvg="http://schemas.microsoft.com/office/drawing/2016/SVG/main" r:embed="rId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endParaRPr lang="en-US" b="1" dirty="0">
              <a:solidFill>
                <a:schemeClr val="bg2"/>
              </a:solidFill>
            </a:endParaRPr>
          </a:p>
        </p:txBody>
      </p:sp>
    </p:spTree>
    <p:extLst>
      <p:ext uri="{BB962C8B-B14F-4D97-AF65-F5344CB8AC3E}">
        <p14:creationId xmlns:p14="http://schemas.microsoft.com/office/powerpoint/2010/main" val="2960802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56D197-609D-D75E-E296-D7E555F0165A}"/>
              </a:ext>
            </a:extLst>
          </p:cNvPr>
          <p:cNvSpPr>
            <a:spLocks noGrp="1"/>
          </p:cNvSpPr>
          <p:nvPr>
            <p:ph type="body" sz="quarter" idx="10"/>
          </p:nvPr>
        </p:nvSpPr>
        <p:spPr/>
        <p:txBody>
          <a:bodyPr/>
          <a:lstStyle/>
          <a:p>
            <a:r>
              <a:rPr lang="en-US" dirty="0"/>
              <a:t>Tools, Templates and Resources - Preparedness</a:t>
            </a:r>
          </a:p>
        </p:txBody>
      </p:sp>
      <p:sp>
        <p:nvSpPr>
          <p:cNvPr id="4" name="Text Placeholder 3">
            <a:extLst>
              <a:ext uri="{FF2B5EF4-FFF2-40B4-BE49-F238E27FC236}">
                <a16:creationId xmlns:a16="http://schemas.microsoft.com/office/drawing/2014/main" id="{95E88832-BEEB-F0B6-9C81-FA4584013938}"/>
              </a:ext>
            </a:extLst>
          </p:cNvPr>
          <p:cNvSpPr>
            <a:spLocks noGrp="1"/>
          </p:cNvSpPr>
          <p:nvPr>
            <p:ph type="body" sz="quarter" idx="11"/>
          </p:nvPr>
        </p:nvSpPr>
        <p:spPr>
          <a:xfrm>
            <a:off x="731838" y="1803192"/>
            <a:ext cx="3142082" cy="348943"/>
          </a:xfrm>
        </p:spPr>
        <p:txBody>
          <a:bodyPr/>
          <a:lstStyle/>
          <a:p>
            <a:r>
              <a:rPr lang="en-US" dirty="0"/>
              <a:t>Personal Preparedness</a:t>
            </a:r>
          </a:p>
        </p:txBody>
      </p:sp>
      <p:sp>
        <p:nvSpPr>
          <p:cNvPr id="5" name="Text Placeholder 4">
            <a:extLst>
              <a:ext uri="{FF2B5EF4-FFF2-40B4-BE49-F238E27FC236}">
                <a16:creationId xmlns:a16="http://schemas.microsoft.com/office/drawing/2014/main" id="{694EA0E9-108B-B3D3-E563-9DD528A7FC32}"/>
              </a:ext>
            </a:extLst>
          </p:cNvPr>
          <p:cNvSpPr>
            <a:spLocks noGrp="1"/>
          </p:cNvSpPr>
          <p:nvPr>
            <p:ph type="body" sz="quarter" idx="12"/>
          </p:nvPr>
        </p:nvSpPr>
        <p:spPr>
          <a:xfrm>
            <a:off x="731838" y="2321351"/>
            <a:ext cx="3142082" cy="2384769"/>
          </a:xfrm>
        </p:spPr>
        <p:txBody>
          <a:bodyPr/>
          <a:lstStyle/>
          <a:p>
            <a:r>
              <a:rPr lang="en-US" dirty="0">
                <a:hlinkClick r:id="rId2"/>
              </a:rPr>
              <a:t>Home Emergency Preparedness Checklist </a:t>
            </a:r>
            <a:r>
              <a:rPr lang="en-US" dirty="0"/>
              <a:t>(EDEN)</a:t>
            </a:r>
          </a:p>
          <a:p>
            <a:r>
              <a:rPr lang="en-US" dirty="0">
                <a:hlinkClick r:id="rId3"/>
              </a:rPr>
              <a:t>Ready.gov</a:t>
            </a:r>
            <a:endParaRPr lang="en-US" dirty="0"/>
          </a:p>
          <a:p>
            <a:r>
              <a:rPr lang="en-US" dirty="0">
                <a:hlinkClick r:id="rId4"/>
              </a:rPr>
              <a:t>Recovery After Disaster: The Family Financial Toolkit </a:t>
            </a:r>
            <a:r>
              <a:rPr lang="en-US" dirty="0"/>
              <a:t>(MN Extension)</a:t>
            </a:r>
          </a:p>
        </p:txBody>
      </p:sp>
      <p:sp>
        <p:nvSpPr>
          <p:cNvPr id="6" name="Text Placeholder 5">
            <a:extLst>
              <a:ext uri="{FF2B5EF4-FFF2-40B4-BE49-F238E27FC236}">
                <a16:creationId xmlns:a16="http://schemas.microsoft.com/office/drawing/2014/main" id="{688694C0-FEE0-6038-60B9-A0C91AE50866}"/>
              </a:ext>
            </a:extLst>
          </p:cNvPr>
          <p:cNvSpPr>
            <a:spLocks noGrp="1"/>
          </p:cNvSpPr>
          <p:nvPr>
            <p:ph type="body" sz="quarter" idx="13"/>
          </p:nvPr>
        </p:nvSpPr>
        <p:spPr>
          <a:xfrm>
            <a:off x="4524997" y="1803192"/>
            <a:ext cx="3142082" cy="348943"/>
          </a:xfrm>
        </p:spPr>
        <p:txBody>
          <a:bodyPr/>
          <a:lstStyle/>
          <a:p>
            <a:r>
              <a:rPr lang="en-US" dirty="0"/>
              <a:t>COOP/EOP Plans</a:t>
            </a:r>
          </a:p>
        </p:txBody>
      </p:sp>
      <p:sp>
        <p:nvSpPr>
          <p:cNvPr id="7" name="Text Placeholder 6">
            <a:extLst>
              <a:ext uri="{FF2B5EF4-FFF2-40B4-BE49-F238E27FC236}">
                <a16:creationId xmlns:a16="http://schemas.microsoft.com/office/drawing/2014/main" id="{D2E31DEC-7E27-9F05-C9A8-893106ECA57E}"/>
              </a:ext>
            </a:extLst>
          </p:cNvPr>
          <p:cNvSpPr>
            <a:spLocks noGrp="1"/>
          </p:cNvSpPr>
          <p:nvPr>
            <p:ph type="body" sz="quarter" idx="14"/>
          </p:nvPr>
        </p:nvSpPr>
        <p:spPr>
          <a:xfrm>
            <a:off x="4524997" y="2321351"/>
            <a:ext cx="3142082" cy="2996370"/>
          </a:xfrm>
        </p:spPr>
        <p:txBody>
          <a:bodyPr/>
          <a:lstStyle/>
          <a:p>
            <a:r>
              <a:rPr lang="en-US" dirty="0">
                <a:hlinkClick r:id="rId5"/>
              </a:rPr>
              <a:t>RCRC Toolbox  </a:t>
            </a:r>
            <a:r>
              <a:rPr lang="en-US" dirty="0"/>
              <a:t>(National Center for Disaster Preparedness (NCDP) &amp; SAVE the Children)</a:t>
            </a:r>
          </a:p>
          <a:p>
            <a:r>
              <a:rPr lang="en-US" dirty="0">
                <a:hlinkClick r:id="rId6"/>
              </a:rPr>
              <a:t>Disaster Planning and Recovery Guide </a:t>
            </a:r>
            <a:r>
              <a:rPr lang="en-US" dirty="0"/>
              <a:t>(TechSoup) – IT focused</a:t>
            </a:r>
          </a:p>
          <a:p>
            <a:r>
              <a:rPr lang="en-US" dirty="0">
                <a:hlinkClick r:id="rId7"/>
              </a:rPr>
              <a:t>Continuity of Operations Guidebook and Template for Nonprofit Service Providers </a:t>
            </a:r>
            <a:r>
              <a:rPr lang="en-US" dirty="0"/>
              <a:t>(SJSU)</a:t>
            </a:r>
          </a:p>
        </p:txBody>
      </p:sp>
      <p:sp>
        <p:nvSpPr>
          <p:cNvPr id="8" name="Text Placeholder 7">
            <a:extLst>
              <a:ext uri="{FF2B5EF4-FFF2-40B4-BE49-F238E27FC236}">
                <a16:creationId xmlns:a16="http://schemas.microsoft.com/office/drawing/2014/main" id="{EE4DAE71-5DAA-7D10-E251-46D0A1DDEAA8}"/>
              </a:ext>
            </a:extLst>
          </p:cNvPr>
          <p:cNvSpPr>
            <a:spLocks noGrp="1"/>
          </p:cNvSpPr>
          <p:nvPr>
            <p:ph type="body" sz="quarter" idx="15"/>
          </p:nvPr>
        </p:nvSpPr>
        <p:spPr>
          <a:xfrm>
            <a:off x="8318082" y="1803192"/>
            <a:ext cx="3142082" cy="348943"/>
          </a:xfrm>
        </p:spPr>
        <p:txBody>
          <a:bodyPr/>
          <a:lstStyle/>
          <a:p>
            <a:r>
              <a:rPr lang="en-US" dirty="0"/>
              <a:t>Funders Specific</a:t>
            </a:r>
          </a:p>
        </p:txBody>
      </p:sp>
      <p:sp>
        <p:nvSpPr>
          <p:cNvPr id="9" name="Text Placeholder 8">
            <a:extLst>
              <a:ext uri="{FF2B5EF4-FFF2-40B4-BE49-F238E27FC236}">
                <a16:creationId xmlns:a16="http://schemas.microsoft.com/office/drawing/2014/main" id="{ABD8E818-9047-A024-194F-3DCCD0310A30}"/>
              </a:ext>
            </a:extLst>
          </p:cNvPr>
          <p:cNvSpPr>
            <a:spLocks noGrp="1"/>
          </p:cNvSpPr>
          <p:nvPr>
            <p:ph type="body" sz="quarter" idx="16"/>
          </p:nvPr>
        </p:nvSpPr>
        <p:spPr>
          <a:xfrm>
            <a:off x="8318082" y="2321351"/>
            <a:ext cx="3142082" cy="2384769"/>
          </a:xfrm>
        </p:spPr>
        <p:txBody>
          <a:bodyPr/>
          <a:lstStyle/>
          <a:p>
            <a:r>
              <a:rPr lang="en-US" dirty="0">
                <a:hlinkClick r:id="rId8"/>
              </a:rPr>
              <a:t>Disaster Philanthropy Playbook</a:t>
            </a:r>
            <a:r>
              <a:rPr lang="en-US" dirty="0"/>
              <a:t> (CDP)</a:t>
            </a:r>
          </a:p>
          <a:p>
            <a:r>
              <a:rPr lang="en-US" dirty="0">
                <a:hlinkClick r:id="rId9"/>
              </a:rPr>
              <a:t>Basic Tips for Disaster Giving</a:t>
            </a:r>
            <a:r>
              <a:rPr lang="en-US" dirty="0"/>
              <a:t> (CDP)</a:t>
            </a:r>
          </a:p>
          <a:p>
            <a:r>
              <a:rPr lang="en-US" dirty="0">
                <a:hlinkClick r:id="rId10"/>
              </a:rPr>
              <a:t>Disaster Philanthropy Toolkit </a:t>
            </a:r>
            <a:r>
              <a:rPr lang="en-US" dirty="0"/>
              <a:t>(Iowa Council of Foundations)</a:t>
            </a:r>
          </a:p>
          <a:p>
            <a:endParaRPr lang="en-US" dirty="0"/>
          </a:p>
        </p:txBody>
      </p:sp>
      <p:sp>
        <p:nvSpPr>
          <p:cNvPr id="10" name="Text Placeholder 9">
            <a:extLst>
              <a:ext uri="{FF2B5EF4-FFF2-40B4-BE49-F238E27FC236}">
                <a16:creationId xmlns:a16="http://schemas.microsoft.com/office/drawing/2014/main" id="{58EE29F9-4D44-A402-A92B-28D72486F181}"/>
              </a:ext>
            </a:extLst>
          </p:cNvPr>
          <p:cNvSpPr>
            <a:spLocks noGrp="1"/>
          </p:cNvSpPr>
          <p:nvPr>
            <p:ph type="body" sz="quarter" idx="17"/>
          </p:nvPr>
        </p:nvSpPr>
        <p:spPr>
          <a:xfrm>
            <a:off x="731838" y="1098857"/>
            <a:ext cx="3142082" cy="535119"/>
          </a:xfrm>
        </p:spPr>
        <p:txBody>
          <a:bodyPr/>
          <a:lstStyle/>
          <a:p>
            <a:r>
              <a:rPr lang="en-US" dirty="0"/>
              <a:t>1</a:t>
            </a:r>
          </a:p>
        </p:txBody>
      </p:sp>
      <p:sp>
        <p:nvSpPr>
          <p:cNvPr id="11" name="Text Placeholder 10">
            <a:extLst>
              <a:ext uri="{FF2B5EF4-FFF2-40B4-BE49-F238E27FC236}">
                <a16:creationId xmlns:a16="http://schemas.microsoft.com/office/drawing/2014/main" id="{0EE40DB0-7F8C-9505-37F0-EC19B2D99DC6}"/>
              </a:ext>
            </a:extLst>
          </p:cNvPr>
          <p:cNvSpPr>
            <a:spLocks noGrp="1"/>
          </p:cNvSpPr>
          <p:nvPr>
            <p:ph type="body" sz="quarter" idx="18"/>
          </p:nvPr>
        </p:nvSpPr>
        <p:spPr>
          <a:xfrm>
            <a:off x="4524997" y="1098857"/>
            <a:ext cx="3142082" cy="535119"/>
          </a:xfrm>
        </p:spPr>
        <p:txBody>
          <a:bodyPr/>
          <a:lstStyle/>
          <a:p>
            <a:r>
              <a:rPr lang="en-US" dirty="0"/>
              <a:t>2</a:t>
            </a:r>
          </a:p>
        </p:txBody>
      </p:sp>
      <p:sp>
        <p:nvSpPr>
          <p:cNvPr id="12" name="Text Placeholder 11">
            <a:extLst>
              <a:ext uri="{FF2B5EF4-FFF2-40B4-BE49-F238E27FC236}">
                <a16:creationId xmlns:a16="http://schemas.microsoft.com/office/drawing/2014/main" id="{B8714911-21E5-4C60-286C-650159CE092A}"/>
              </a:ext>
            </a:extLst>
          </p:cNvPr>
          <p:cNvSpPr>
            <a:spLocks noGrp="1"/>
          </p:cNvSpPr>
          <p:nvPr>
            <p:ph type="body" sz="quarter" idx="19"/>
          </p:nvPr>
        </p:nvSpPr>
        <p:spPr>
          <a:xfrm>
            <a:off x="8318082" y="1098857"/>
            <a:ext cx="3142082" cy="535119"/>
          </a:xfrm>
        </p:spPr>
        <p:txBody>
          <a:bodyPr/>
          <a:lstStyle/>
          <a:p>
            <a:r>
              <a:rPr lang="en-US" dirty="0"/>
              <a:t>3</a:t>
            </a:r>
          </a:p>
        </p:txBody>
      </p:sp>
    </p:spTree>
    <p:extLst>
      <p:ext uri="{BB962C8B-B14F-4D97-AF65-F5344CB8AC3E}">
        <p14:creationId xmlns:p14="http://schemas.microsoft.com/office/powerpoint/2010/main" val="1633496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101249-0B17-7553-97E1-86D83199A77F}"/>
              </a:ext>
            </a:extLst>
          </p:cNvPr>
          <p:cNvSpPr>
            <a:spLocks noGrp="1"/>
          </p:cNvSpPr>
          <p:nvPr>
            <p:ph type="body" sz="quarter" idx="10"/>
          </p:nvPr>
        </p:nvSpPr>
        <p:spPr>
          <a:xfrm>
            <a:off x="870707" y="4185769"/>
            <a:ext cx="9211444" cy="867930"/>
          </a:xfrm>
        </p:spPr>
        <p:txBody>
          <a:bodyPr/>
          <a:lstStyle/>
          <a:p>
            <a:r>
              <a:rPr lang="en-US" dirty="0"/>
              <a:t>Discussion</a:t>
            </a:r>
          </a:p>
        </p:txBody>
      </p:sp>
    </p:spTree>
    <p:extLst>
      <p:ext uri="{BB962C8B-B14F-4D97-AF65-F5344CB8AC3E}">
        <p14:creationId xmlns:p14="http://schemas.microsoft.com/office/powerpoint/2010/main" val="4032423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BBC0A47A-750B-D682-E9C3-C39C1F3C5656}"/>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654" r="22654"/>
          <a:stretch/>
        </p:blipFill>
        <p:spPr>
          <a:xfrm>
            <a:off x="-19983" y="0"/>
            <a:ext cx="5626100" cy="6858000"/>
          </a:xfrm>
        </p:spPr>
      </p:pic>
      <p:sp>
        <p:nvSpPr>
          <p:cNvPr id="3" name="Text Placeholder 2">
            <a:extLst>
              <a:ext uri="{FF2B5EF4-FFF2-40B4-BE49-F238E27FC236}">
                <a16:creationId xmlns:a16="http://schemas.microsoft.com/office/drawing/2014/main" id="{84F7781E-B0AD-15DA-288B-93427984C87A}"/>
              </a:ext>
            </a:extLst>
          </p:cNvPr>
          <p:cNvSpPr>
            <a:spLocks noGrp="1"/>
          </p:cNvSpPr>
          <p:nvPr>
            <p:ph type="body" sz="quarter" idx="10"/>
          </p:nvPr>
        </p:nvSpPr>
        <p:spPr>
          <a:xfrm>
            <a:off x="6477772" y="1134665"/>
            <a:ext cx="5015118" cy="332399"/>
          </a:xfrm>
        </p:spPr>
        <p:txBody>
          <a:bodyPr/>
          <a:lstStyle/>
          <a:p>
            <a:r>
              <a:rPr lang="en-US" sz="2400" dirty="0"/>
              <a:t>Discussion</a:t>
            </a:r>
          </a:p>
        </p:txBody>
      </p:sp>
      <p:sp>
        <p:nvSpPr>
          <p:cNvPr id="11" name="Text Placeholder 6">
            <a:extLst>
              <a:ext uri="{FF2B5EF4-FFF2-40B4-BE49-F238E27FC236}">
                <a16:creationId xmlns:a16="http://schemas.microsoft.com/office/drawing/2014/main" id="{C6E52C32-399C-984D-AF12-069A1DBD98C9}"/>
              </a:ext>
            </a:extLst>
          </p:cNvPr>
          <p:cNvSpPr txBox="1">
            <a:spLocks/>
          </p:cNvSpPr>
          <p:nvPr/>
        </p:nvSpPr>
        <p:spPr>
          <a:xfrm>
            <a:off x="5894962" y="1729021"/>
            <a:ext cx="5900305" cy="4081758"/>
          </a:xfrm>
          <a:prstGeom prst="rect">
            <a:avLst/>
          </a:prstGeom>
        </p:spPr>
        <p:txBody>
          <a:bodyPr wrap="square" lIns="0" tIns="0" rIns="0" bIns="0">
            <a:spAutoFit/>
          </a:bodyPr>
          <a:lstStyle>
            <a:lvl1pPr marL="0" indent="0" algn="l" defTabSz="914400" rtl="0" eaLnBrk="1" latinLnBrk="0" hangingPunct="1">
              <a:lnSpc>
                <a:spcPct val="120000"/>
              </a:lnSpc>
              <a:spcBef>
                <a:spcPts val="1000"/>
              </a:spcBef>
              <a:buFont typeface="Arial" panose="020B0604020202020204" pitchFamily="34" charset="0"/>
              <a:buNone/>
              <a:defRPr sz="12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rPr>
              <a:t>Example of a recent disaster that impacted a community in your service area (COVID-19 works if there isn’t another example that comes to mind). What did you learn? How did you support the impacted community? What would you do differently next time?</a:t>
            </a:r>
          </a:p>
          <a:p>
            <a:pPr marL="171450" marR="0" lvl="0" indent="-1714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rPr>
              <a:t>How has your organization worked with communities to prepare and/or recover from disasters? Reflecting on the conversations we’ve had about the role community foundations can take in disaster, what is one idea you will take back with you to explore for further action?</a:t>
            </a:r>
          </a:p>
        </p:txBody>
      </p:sp>
    </p:spTree>
    <p:extLst>
      <p:ext uri="{BB962C8B-B14F-4D97-AF65-F5344CB8AC3E}">
        <p14:creationId xmlns:p14="http://schemas.microsoft.com/office/powerpoint/2010/main" val="1600569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520533-2FB6-3AC8-BCDC-CC67176C37A7}"/>
              </a:ext>
            </a:extLst>
          </p:cNvPr>
          <p:cNvSpPr>
            <a:spLocks noGrp="1"/>
          </p:cNvSpPr>
          <p:nvPr>
            <p:ph type="body" sz="quarter" idx="10"/>
          </p:nvPr>
        </p:nvSpPr>
        <p:spPr>
          <a:xfrm>
            <a:off x="841831" y="3429000"/>
            <a:ext cx="9211444" cy="2419124"/>
          </a:xfrm>
        </p:spPr>
        <p:txBody>
          <a:bodyPr/>
          <a:lstStyle/>
          <a:p>
            <a:r>
              <a:rPr lang="en-US" dirty="0"/>
              <a:t>Case Study: A community foundations response </a:t>
            </a:r>
          </a:p>
        </p:txBody>
      </p:sp>
    </p:spTree>
    <p:extLst>
      <p:ext uri="{BB962C8B-B14F-4D97-AF65-F5344CB8AC3E}">
        <p14:creationId xmlns:p14="http://schemas.microsoft.com/office/powerpoint/2010/main" val="3183486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5D2D246-9760-1AB2-0335-8D5A906F78D4}"/>
              </a:ext>
            </a:extLst>
          </p:cNvPr>
          <p:cNvSpPr>
            <a:spLocks noGrp="1"/>
          </p:cNvSpPr>
          <p:nvPr>
            <p:ph type="body" sz="quarter" idx="11"/>
          </p:nvPr>
        </p:nvSpPr>
        <p:spPr>
          <a:xfrm>
            <a:off x="5765534" y="472016"/>
            <a:ext cx="5815488" cy="5840462"/>
          </a:xfrm>
        </p:spPr>
        <p:txBody>
          <a:bodyPr/>
          <a:lstStyle/>
          <a:p>
            <a:pPr marL="342900" indent="-342900">
              <a:buFont typeface="Arial" panose="020B0604020202020204" pitchFamily="34" charset="0"/>
              <a:buChar char="•"/>
            </a:pPr>
            <a:r>
              <a:rPr lang="en-US" b="0" dirty="0"/>
              <a:t>What scale/considerations of impact and disruption would this type of hazard need to reach for your organization to respond? At what level do you think you could respond if it happened today? </a:t>
            </a:r>
            <a:br>
              <a:rPr lang="en-US" b="0" dirty="0"/>
            </a:br>
            <a:endParaRPr lang="en-US" b="0" dirty="0"/>
          </a:p>
          <a:p>
            <a:pPr marL="342900" indent="-342900">
              <a:buFont typeface="Arial" panose="020B0604020202020204" pitchFamily="34" charset="0"/>
              <a:buChar char="•"/>
            </a:pPr>
            <a:r>
              <a:rPr lang="en-US" b="0" dirty="0"/>
              <a:t>Imagine that you know a this will occur one year from now and significantly affect 50% of the households in your service area. You have $25,000 to help you prepare but you can only tell one other person about it. What will you do? How will you prepare your organization? Your community? </a:t>
            </a:r>
          </a:p>
          <a:p>
            <a:endParaRPr lang="en-US" b="0" dirty="0"/>
          </a:p>
        </p:txBody>
      </p:sp>
      <p:graphicFrame>
        <p:nvGraphicFramePr>
          <p:cNvPr id="24" name="Diagram 23">
            <a:extLst>
              <a:ext uri="{FF2B5EF4-FFF2-40B4-BE49-F238E27FC236}">
                <a16:creationId xmlns:a16="http://schemas.microsoft.com/office/drawing/2014/main" id="{1914DF1E-92F5-F9A8-E22E-D2FD60089F5C}"/>
              </a:ext>
            </a:extLst>
          </p:cNvPr>
          <p:cNvGraphicFramePr/>
          <p:nvPr>
            <p:extLst>
              <p:ext uri="{D42A27DB-BD31-4B8C-83A1-F6EECF244321}">
                <p14:modId xmlns:p14="http://schemas.microsoft.com/office/powerpoint/2010/main" val="3418609721"/>
              </p:ext>
            </p:extLst>
          </p:nvPr>
        </p:nvGraphicFramePr>
        <p:xfrm>
          <a:off x="-144379" y="472016"/>
          <a:ext cx="6554804" cy="5428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4349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nkers carrying ethanol start on fire after BNSF train derails in ...">
            <a:extLst>
              <a:ext uri="{FF2B5EF4-FFF2-40B4-BE49-F238E27FC236}">
                <a16:creationId xmlns:a16="http://schemas.microsoft.com/office/drawing/2014/main" id="{83E10640-3962-C386-14DC-5513B8250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6817" y="-62263"/>
            <a:ext cx="11658721" cy="69202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869F0FB-0A8C-C82F-9836-8BE5A321ED91}"/>
              </a:ext>
            </a:extLst>
          </p:cNvPr>
          <p:cNvPicPr>
            <a:picLocks noChangeAspect="1"/>
          </p:cNvPicPr>
          <p:nvPr/>
        </p:nvPicPr>
        <p:blipFill>
          <a:blip r:embed="rId3"/>
          <a:srcRect l="12664" r="25808"/>
          <a:stretch/>
        </p:blipFill>
        <p:spPr>
          <a:xfrm>
            <a:off x="20" y="10"/>
            <a:ext cx="5626080" cy="6857990"/>
          </a:xfrm>
          <a:prstGeom prst="rect">
            <a:avLst/>
          </a:prstGeom>
          <a:noFill/>
        </p:spPr>
      </p:pic>
    </p:spTree>
    <p:extLst>
      <p:ext uri="{BB962C8B-B14F-4D97-AF65-F5344CB8AC3E}">
        <p14:creationId xmlns:p14="http://schemas.microsoft.com/office/powerpoint/2010/main" val="3486544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4C448-5596-2CD6-65DC-F46F55CB25CA}"/>
              </a:ext>
            </a:extLst>
          </p:cNvPr>
          <p:cNvSpPr>
            <a:spLocks noGrp="1"/>
          </p:cNvSpPr>
          <p:nvPr>
            <p:ph type="body" sz="quarter" idx="10"/>
          </p:nvPr>
        </p:nvSpPr>
        <p:spPr>
          <a:xfrm>
            <a:off x="880332" y="2751605"/>
            <a:ext cx="9211444" cy="3194721"/>
          </a:xfrm>
        </p:spPr>
        <p:txBody>
          <a:bodyPr/>
          <a:lstStyle/>
          <a:p>
            <a:r>
              <a:rPr lang="en-US" dirty="0"/>
              <a:t>The Role of the Community Foundation in Disaster</a:t>
            </a:r>
          </a:p>
        </p:txBody>
      </p:sp>
    </p:spTree>
    <p:extLst>
      <p:ext uri="{BB962C8B-B14F-4D97-AF65-F5344CB8AC3E}">
        <p14:creationId xmlns:p14="http://schemas.microsoft.com/office/powerpoint/2010/main" val="2429023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D692E6-6B62-45EF-3472-C7B5A401F250}"/>
              </a:ext>
            </a:extLst>
          </p:cNvPr>
          <p:cNvSpPr>
            <a:spLocks noGrp="1"/>
          </p:cNvSpPr>
          <p:nvPr>
            <p:ph type="body" sz="quarter" idx="10"/>
          </p:nvPr>
        </p:nvSpPr>
        <p:spPr>
          <a:xfrm>
            <a:off x="870707" y="4185769"/>
            <a:ext cx="9211444" cy="1643527"/>
          </a:xfrm>
        </p:spPr>
        <p:txBody>
          <a:bodyPr/>
          <a:lstStyle/>
          <a:p>
            <a:r>
              <a:rPr lang="en-US" dirty="0"/>
              <a:t>Resilience and Trauma-Responses</a:t>
            </a:r>
          </a:p>
        </p:txBody>
      </p:sp>
    </p:spTree>
    <p:extLst>
      <p:ext uri="{BB962C8B-B14F-4D97-AF65-F5344CB8AC3E}">
        <p14:creationId xmlns:p14="http://schemas.microsoft.com/office/powerpoint/2010/main" val="3201080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and gold sculpture&#10;&#10;AI-generated content may be incorrect.">
            <a:extLst>
              <a:ext uri="{FF2B5EF4-FFF2-40B4-BE49-F238E27FC236}">
                <a16:creationId xmlns:a16="http://schemas.microsoft.com/office/drawing/2014/main" id="{DDF92E76-72DC-D240-6821-EE061628B98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77000" y="0"/>
            <a:ext cx="5715000" cy="6858000"/>
          </a:xfrm>
          <a:prstGeom prst="rect">
            <a:avLst/>
          </a:prstGeom>
        </p:spPr>
      </p:pic>
      <p:sp>
        <p:nvSpPr>
          <p:cNvPr id="5" name="TextBox 4">
            <a:extLst>
              <a:ext uri="{FF2B5EF4-FFF2-40B4-BE49-F238E27FC236}">
                <a16:creationId xmlns:a16="http://schemas.microsoft.com/office/drawing/2014/main" id="{4A56A7C4-2922-CC20-D412-41E4C5EA1AB5}"/>
              </a:ext>
            </a:extLst>
          </p:cNvPr>
          <p:cNvSpPr txBox="1"/>
          <p:nvPr/>
        </p:nvSpPr>
        <p:spPr>
          <a:xfrm>
            <a:off x="6477000" y="6858000"/>
            <a:ext cx="5715000" cy="230832"/>
          </a:xfrm>
          <a:prstGeom prst="rect">
            <a:avLst/>
          </a:prstGeom>
          <a:noFill/>
        </p:spPr>
        <p:txBody>
          <a:bodyPr wrap="square" rtlCol="0">
            <a:spAutoFit/>
          </a:bodyPr>
          <a:lstStyle/>
          <a:p>
            <a:r>
              <a:rPr lang="en-US" sz="900">
                <a:hlinkClick r:id="rId4" tooltip="https://www.newgrounds.com/art/view/pinkmoth/cute-kintsugi-vase"/>
              </a:rPr>
              <a:t>This Photo</a:t>
            </a:r>
            <a:r>
              <a:rPr lang="en-US" sz="900"/>
              <a:t> by Unknown Author is licensed under </a:t>
            </a:r>
            <a:r>
              <a:rPr lang="en-US" sz="900">
                <a:hlinkClick r:id="rId5" tooltip="https://creativecommons.org/licenses/by-nc-sa/3.0/"/>
              </a:rPr>
              <a:t>CC BY-SA-NC</a:t>
            </a:r>
            <a:endParaRPr lang="en-US" sz="900"/>
          </a:p>
        </p:txBody>
      </p:sp>
      <p:pic>
        <p:nvPicPr>
          <p:cNvPr id="7" name="Picture 6" descr="A large tree in a park&#10;&#10;AI-generated content may be incorrect.">
            <a:extLst>
              <a:ext uri="{FF2B5EF4-FFF2-40B4-BE49-F238E27FC236}">
                <a16:creationId xmlns:a16="http://schemas.microsoft.com/office/drawing/2014/main" id="{4521F0D6-14F0-C3EF-5DDC-D18B7610A00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7077" r="24987"/>
          <a:stretch/>
        </p:blipFill>
        <p:spPr>
          <a:xfrm>
            <a:off x="-1029286" y="0"/>
            <a:ext cx="7506286" cy="6858000"/>
          </a:xfrm>
          <a:prstGeom prst="rect">
            <a:avLst/>
          </a:prstGeom>
        </p:spPr>
      </p:pic>
    </p:spTree>
    <p:extLst>
      <p:ext uri="{BB962C8B-B14F-4D97-AF65-F5344CB8AC3E}">
        <p14:creationId xmlns:p14="http://schemas.microsoft.com/office/powerpoint/2010/main" val="3148727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crisis&#10;&#10;AI-generated content may be incorrect.">
            <a:extLst>
              <a:ext uri="{FF2B5EF4-FFF2-40B4-BE49-F238E27FC236}">
                <a16:creationId xmlns:a16="http://schemas.microsoft.com/office/drawing/2014/main" id="{401604DE-84CB-5456-B83D-9DF79D6209E4}"/>
              </a:ext>
            </a:extLst>
          </p:cNvPr>
          <p:cNvPicPr>
            <a:picLocks noChangeAspect="1"/>
          </p:cNvPicPr>
          <p:nvPr/>
        </p:nvPicPr>
        <p:blipFill>
          <a:blip r:embed="rId3">
            <a:extLst>
              <a:ext uri="{28A0092B-C50C-407E-A947-70E740481C1C}">
                <a14:useLocalDpi xmlns:a14="http://schemas.microsoft.com/office/drawing/2010/main" val="0"/>
              </a:ext>
            </a:extLst>
          </a:blip>
          <a:srcRect t="467" b="11298"/>
          <a:stretch/>
        </p:blipFill>
        <p:spPr>
          <a:xfrm>
            <a:off x="20" y="10"/>
            <a:ext cx="12191980" cy="6857990"/>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noFill/>
        </p:spPr>
      </p:pic>
    </p:spTree>
    <p:extLst>
      <p:ext uri="{BB962C8B-B14F-4D97-AF65-F5344CB8AC3E}">
        <p14:creationId xmlns:p14="http://schemas.microsoft.com/office/powerpoint/2010/main" val="4264505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61148F-260F-ABF8-21FD-0B5CAE237C93}"/>
              </a:ext>
            </a:extLst>
          </p:cNvPr>
          <p:cNvSpPr>
            <a:spLocks noGrp="1"/>
          </p:cNvSpPr>
          <p:nvPr>
            <p:ph type="body" sz="quarter" idx="10"/>
          </p:nvPr>
        </p:nvSpPr>
        <p:spPr/>
        <p:txBody>
          <a:bodyPr/>
          <a:lstStyle/>
          <a:p>
            <a:r>
              <a:rPr lang="en-US" dirty="0">
                <a:hlinkClick r:id="rId3"/>
              </a:rPr>
              <a:t>Model for Adaptive Response to Complex Cyclical Disasters</a:t>
            </a:r>
            <a:endParaRPr lang="en-US" dirty="0"/>
          </a:p>
        </p:txBody>
      </p:sp>
      <p:pic>
        <p:nvPicPr>
          <p:cNvPr id="6" name="Picture 5">
            <a:extLst>
              <a:ext uri="{FF2B5EF4-FFF2-40B4-BE49-F238E27FC236}">
                <a16:creationId xmlns:a16="http://schemas.microsoft.com/office/drawing/2014/main" id="{15B4C275-7701-9B0A-3D61-8FB2C74FAC77}"/>
              </a:ext>
            </a:extLst>
          </p:cNvPr>
          <p:cNvPicPr>
            <a:picLocks noChangeAspect="1"/>
          </p:cNvPicPr>
          <p:nvPr/>
        </p:nvPicPr>
        <p:blipFill>
          <a:blip r:embed="rId4"/>
          <a:stretch>
            <a:fillRect/>
          </a:stretch>
        </p:blipFill>
        <p:spPr>
          <a:xfrm>
            <a:off x="1099513" y="1604054"/>
            <a:ext cx="6219870" cy="1647837"/>
          </a:xfrm>
          <a:prstGeom prst="rect">
            <a:avLst/>
          </a:prstGeom>
        </p:spPr>
      </p:pic>
      <p:pic>
        <p:nvPicPr>
          <p:cNvPr id="8" name="Picture 7">
            <a:extLst>
              <a:ext uri="{FF2B5EF4-FFF2-40B4-BE49-F238E27FC236}">
                <a16:creationId xmlns:a16="http://schemas.microsoft.com/office/drawing/2014/main" id="{9D786FFC-FA6C-3395-873E-2D3012D53FD2}"/>
              </a:ext>
            </a:extLst>
          </p:cNvPr>
          <p:cNvPicPr>
            <a:picLocks noChangeAspect="1"/>
          </p:cNvPicPr>
          <p:nvPr/>
        </p:nvPicPr>
        <p:blipFill>
          <a:blip r:embed="rId5"/>
          <a:stretch>
            <a:fillRect/>
          </a:stretch>
        </p:blipFill>
        <p:spPr>
          <a:xfrm>
            <a:off x="4283242" y="3429000"/>
            <a:ext cx="7300580" cy="2704412"/>
          </a:xfrm>
          <a:prstGeom prst="rect">
            <a:avLst/>
          </a:prstGeom>
        </p:spPr>
      </p:pic>
    </p:spTree>
    <p:extLst>
      <p:ext uri="{BB962C8B-B14F-4D97-AF65-F5344CB8AC3E}">
        <p14:creationId xmlns:p14="http://schemas.microsoft.com/office/powerpoint/2010/main" val="1813838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6C7E6A-8A4A-DB07-5F60-FE0DF3C9AC00}"/>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663AC89-4E2A-AB11-84DB-83111FC9D6BC}"/>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5A533E22-6F8B-BEC7-8578-D7679C990501}"/>
              </a:ext>
            </a:extLst>
          </p:cNvPr>
          <p:cNvPicPr>
            <a:picLocks noChangeAspect="1"/>
          </p:cNvPicPr>
          <p:nvPr/>
        </p:nvPicPr>
        <p:blipFill>
          <a:blip r:embed="rId2"/>
          <a:stretch>
            <a:fillRect/>
          </a:stretch>
        </p:blipFill>
        <p:spPr>
          <a:xfrm>
            <a:off x="-112542" y="-105423"/>
            <a:ext cx="12304541" cy="6963423"/>
          </a:xfrm>
          <a:prstGeom prst="rect">
            <a:avLst/>
          </a:prstGeom>
        </p:spPr>
      </p:pic>
    </p:spTree>
    <p:extLst>
      <p:ext uri="{BB962C8B-B14F-4D97-AF65-F5344CB8AC3E}">
        <p14:creationId xmlns:p14="http://schemas.microsoft.com/office/powerpoint/2010/main" val="2499837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9A39AF-932B-964C-AF85-A6BC52822EFE}"/>
              </a:ext>
            </a:extLst>
          </p:cNvPr>
          <p:cNvSpPr>
            <a:spLocks noGrp="1"/>
          </p:cNvSpPr>
          <p:nvPr>
            <p:ph type="body" sz="quarter" idx="10"/>
          </p:nvPr>
        </p:nvSpPr>
        <p:spPr/>
        <p:txBody>
          <a:bodyPr wrap="square">
            <a:normAutofit/>
          </a:bodyPr>
          <a:lstStyle/>
          <a:p>
            <a:r>
              <a:rPr lang="en-US" dirty="0"/>
              <a:t>BREATHE</a:t>
            </a:r>
          </a:p>
        </p:txBody>
      </p:sp>
      <p:sp>
        <p:nvSpPr>
          <p:cNvPr id="5" name="Text Placeholder 4">
            <a:extLst>
              <a:ext uri="{FF2B5EF4-FFF2-40B4-BE49-F238E27FC236}">
                <a16:creationId xmlns:a16="http://schemas.microsoft.com/office/drawing/2014/main" id="{E90B1EBE-4AED-39B0-CCAE-782AAA1135AD}"/>
              </a:ext>
            </a:extLst>
          </p:cNvPr>
          <p:cNvSpPr>
            <a:spLocks noGrp="1"/>
          </p:cNvSpPr>
          <p:nvPr>
            <p:ph type="body" sz="quarter" idx="4294967295"/>
          </p:nvPr>
        </p:nvSpPr>
        <p:spPr>
          <a:xfrm>
            <a:off x="0" y="1882775"/>
            <a:ext cx="5627688" cy="490538"/>
          </a:xfrm>
          <a:prstGeom prst="rect">
            <a:avLst/>
          </a:prstGeom>
        </p:spPr>
        <p:txBody>
          <a:bodyPr anchor="ctr">
            <a:normAutofit fontScale="70000" lnSpcReduction="20000"/>
          </a:bodyPr>
          <a:lstStyle/>
          <a:p>
            <a:pPr algn="ctr"/>
            <a:r>
              <a:rPr lang="en-US" dirty="0"/>
              <a:t>From </a:t>
            </a:r>
            <a:r>
              <a:rPr lang="en-US" dirty="0" err="1"/>
              <a:t>Hummingly</a:t>
            </a:r>
            <a:r>
              <a:rPr lang="en-US" dirty="0"/>
              <a:t>: Cards for Calamity</a:t>
            </a:r>
            <a:endParaRPr lang="en-US"/>
          </a:p>
        </p:txBody>
      </p:sp>
      <p:pic>
        <p:nvPicPr>
          <p:cNvPr id="7" name="Picture Placeholder 6" descr="A piece of paper with words on it&#10;&#10;AI-generated content may be incorrect.">
            <a:hlinkClick r:id="rId3"/>
            <a:extLst>
              <a:ext uri="{FF2B5EF4-FFF2-40B4-BE49-F238E27FC236}">
                <a16:creationId xmlns:a16="http://schemas.microsoft.com/office/drawing/2014/main" id="{88EA7B3F-D13D-1AFC-F2E6-6FDEE46B6759}"/>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7026" b="9574"/>
          <a:stretch/>
        </p:blipFill>
        <p:spPr>
          <a:xfrm>
            <a:off x="0" y="0"/>
            <a:ext cx="12320338" cy="6858000"/>
          </a:xfrm>
          <a:prstGeom prst="rect">
            <a:avLst/>
          </a:prstGeom>
          <a:noFill/>
        </p:spPr>
      </p:pic>
    </p:spTree>
    <p:extLst>
      <p:ext uri="{BB962C8B-B14F-4D97-AF65-F5344CB8AC3E}">
        <p14:creationId xmlns:p14="http://schemas.microsoft.com/office/powerpoint/2010/main" val="689162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8D787D-500A-3C2C-A107-7CBE5D4D50B0}"/>
              </a:ext>
            </a:extLst>
          </p:cNvPr>
          <p:cNvSpPr>
            <a:spLocks noGrp="1"/>
          </p:cNvSpPr>
          <p:nvPr>
            <p:ph type="body" sz="quarter" idx="10"/>
          </p:nvPr>
        </p:nvSpPr>
        <p:spPr/>
        <p:txBody>
          <a:bodyPr/>
          <a:lstStyle/>
          <a:p>
            <a:r>
              <a:rPr lang="en-US" dirty="0"/>
              <a:t>Closing - Photo</a:t>
            </a:r>
          </a:p>
        </p:txBody>
      </p:sp>
      <p:sp>
        <p:nvSpPr>
          <p:cNvPr id="3" name="Text Placeholder 2">
            <a:extLst>
              <a:ext uri="{FF2B5EF4-FFF2-40B4-BE49-F238E27FC236}">
                <a16:creationId xmlns:a16="http://schemas.microsoft.com/office/drawing/2014/main" id="{962E9E02-622D-87B3-7B4D-00A633060CA4}"/>
              </a:ext>
            </a:extLst>
          </p:cNvPr>
          <p:cNvSpPr>
            <a:spLocks noGrp="1"/>
          </p:cNvSpPr>
          <p:nvPr>
            <p:ph type="body" sz="quarter" idx="11"/>
          </p:nvPr>
        </p:nvSpPr>
        <p:spPr>
          <a:xfrm>
            <a:off x="4745254" y="641263"/>
            <a:ext cx="7161197" cy="5575474"/>
          </a:xfrm>
        </p:spPr>
        <p:txBody>
          <a:bodyPr/>
          <a:lstStyle/>
          <a:p>
            <a:pPr lvl="0"/>
            <a:r>
              <a:rPr lang="en-US" sz="1800" dirty="0"/>
              <a:t>A normal reaction to an abnormal event.</a:t>
            </a:r>
          </a:p>
          <a:p>
            <a:pPr lvl="0"/>
            <a:r>
              <a:rPr lang="en-US" sz="1800" dirty="0"/>
              <a:t>Whole people: disasters may have physical, emotional, spiritual, social impacts on individuals.</a:t>
            </a:r>
          </a:p>
          <a:p>
            <a:pPr lvl="0"/>
            <a:r>
              <a:rPr lang="en-US" sz="1800" dirty="0"/>
              <a:t>You don’t have to be “directly” impacted to have a emotional response.</a:t>
            </a:r>
          </a:p>
          <a:p>
            <a:pPr lvl="0"/>
            <a:r>
              <a:rPr lang="en-US" sz="1800" dirty="0"/>
              <a:t>Not having a response is also okay. </a:t>
            </a:r>
          </a:p>
          <a:p>
            <a:pPr lvl="0"/>
            <a:r>
              <a:rPr lang="en-US" sz="1800" dirty="0"/>
              <a:t>Grief is not linear or cyclical.</a:t>
            </a:r>
          </a:p>
          <a:p>
            <a:pPr lvl="0"/>
            <a:r>
              <a:rPr lang="en-US" sz="1800" dirty="0"/>
              <a:t>Not everyone needs licensed, professional intervention but some do, and it should be available/accessible to all. </a:t>
            </a:r>
          </a:p>
          <a:p>
            <a:pPr lvl="0"/>
            <a:r>
              <a:rPr lang="en-US" sz="1800" dirty="0"/>
              <a:t>Seek help if the challenges of acute stress are ongoing or coping strategies are leading to long-term unhealthy patterns. </a:t>
            </a:r>
          </a:p>
          <a:p>
            <a:pPr lvl="0"/>
            <a:r>
              <a:rPr lang="en-US" sz="1800" b="1" u="sng" dirty="0"/>
              <a:t>Growth and Adaptation</a:t>
            </a:r>
            <a:r>
              <a:rPr lang="en-US" sz="1800" dirty="0"/>
              <a:t> after disaster is possible, but it takes time and longer than anyone wants.</a:t>
            </a:r>
          </a:p>
          <a:p>
            <a:endParaRPr lang="en-US" sz="1800" dirty="0"/>
          </a:p>
          <a:p>
            <a:endParaRPr lang="en-US" sz="1800" dirty="0"/>
          </a:p>
        </p:txBody>
      </p:sp>
      <p:pic>
        <p:nvPicPr>
          <p:cNvPr id="5" name="Picture 4" descr="A close up of a tree stump&#10;&#10;AI-generated content may be incorrect.">
            <a:extLst>
              <a:ext uri="{FF2B5EF4-FFF2-40B4-BE49-F238E27FC236}">
                <a16:creationId xmlns:a16="http://schemas.microsoft.com/office/drawing/2014/main" id="{79E82807-CF68-09BB-043E-B5B628606D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82123" y="0"/>
            <a:ext cx="10312782" cy="6858000"/>
          </a:xfrm>
          <a:prstGeom prst="rect">
            <a:avLst/>
          </a:prstGeom>
        </p:spPr>
      </p:pic>
      <p:sp>
        <p:nvSpPr>
          <p:cNvPr id="6" name="TextBox 5">
            <a:extLst>
              <a:ext uri="{FF2B5EF4-FFF2-40B4-BE49-F238E27FC236}">
                <a16:creationId xmlns:a16="http://schemas.microsoft.com/office/drawing/2014/main" id="{C4CBF39E-5529-110B-C0AD-4D827447A3B5}"/>
              </a:ext>
            </a:extLst>
          </p:cNvPr>
          <p:cNvSpPr txBox="1"/>
          <p:nvPr/>
        </p:nvSpPr>
        <p:spPr>
          <a:xfrm>
            <a:off x="-2583238" y="6858000"/>
            <a:ext cx="10312782" cy="230832"/>
          </a:xfrm>
          <a:prstGeom prst="rect">
            <a:avLst/>
          </a:prstGeom>
          <a:noFill/>
        </p:spPr>
        <p:txBody>
          <a:bodyPr wrap="square" rtlCol="0">
            <a:spAutoFit/>
          </a:bodyPr>
          <a:lstStyle/>
          <a:p>
            <a:r>
              <a:rPr lang="en-US" sz="900">
                <a:hlinkClick r:id="rId4" tooltip="https://courses.lumenlearning.com/suny-hccc-microeconomics/chapter/reading-calculating-percentage-changes-and-growth-rates/"/>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3474475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A0461-6453-3C43-F2EE-59329B842B0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A9DD43F-7EFB-3117-6D56-AFE978CDE6CA}"/>
              </a:ext>
            </a:extLst>
          </p:cNvPr>
          <p:cNvSpPr>
            <a:spLocks noGrp="1"/>
          </p:cNvSpPr>
          <p:nvPr>
            <p:ph type="body" sz="quarter" idx="10"/>
          </p:nvPr>
        </p:nvSpPr>
        <p:spPr/>
        <p:txBody>
          <a:bodyPr/>
          <a:lstStyle/>
          <a:p>
            <a:r>
              <a:rPr lang="en-US" dirty="0"/>
              <a:t>Tools, Templates and Resources – Spiritual &amp; Emotional Care</a:t>
            </a:r>
          </a:p>
        </p:txBody>
      </p:sp>
      <p:sp>
        <p:nvSpPr>
          <p:cNvPr id="4" name="Text Placeholder 3">
            <a:extLst>
              <a:ext uri="{FF2B5EF4-FFF2-40B4-BE49-F238E27FC236}">
                <a16:creationId xmlns:a16="http://schemas.microsoft.com/office/drawing/2014/main" id="{721CB458-67A0-555B-F974-A762387EDC6D}"/>
              </a:ext>
            </a:extLst>
          </p:cNvPr>
          <p:cNvSpPr>
            <a:spLocks noGrp="1"/>
          </p:cNvSpPr>
          <p:nvPr>
            <p:ph type="body" sz="quarter" idx="11"/>
          </p:nvPr>
        </p:nvSpPr>
        <p:spPr>
          <a:xfrm>
            <a:off x="731838" y="1803192"/>
            <a:ext cx="3142082" cy="348943"/>
          </a:xfrm>
        </p:spPr>
        <p:txBody>
          <a:bodyPr/>
          <a:lstStyle/>
          <a:p>
            <a:r>
              <a:rPr lang="en-US" dirty="0"/>
              <a:t>Trainings</a:t>
            </a:r>
          </a:p>
        </p:txBody>
      </p:sp>
      <p:sp>
        <p:nvSpPr>
          <p:cNvPr id="5" name="Text Placeholder 4">
            <a:extLst>
              <a:ext uri="{FF2B5EF4-FFF2-40B4-BE49-F238E27FC236}">
                <a16:creationId xmlns:a16="http://schemas.microsoft.com/office/drawing/2014/main" id="{8D3093D4-099E-ED45-18DC-A8077F88B3A5}"/>
              </a:ext>
            </a:extLst>
          </p:cNvPr>
          <p:cNvSpPr>
            <a:spLocks noGrp="1"/>
          </p:cNvSpPr>
          <p:nvPr>
            <p:ph type="body" sz="quarter" idx="12"/>
          </p:nvPr>
        </p:nvSpPr>
        <p:spPr>
          <a:xfrm>
            <a:off x="731838" y="2321351"/>
            <a:ext cx="3142082" cy="2384769"/>
          </a:xfrm>
        </p:spPr>
        <p:txBody>
          <a:bodyPr/>
          <a:lstStyle/>
          <a:p>
            <a:r>
              <a:rPr lang="en-US" dirty="0">
                <a:hlinkClick r:id="rId2"/>
              </a:rPr>
              <a:t>Psychological First Aid (PFA) </a:t>
            </a:r>
            <a:endParaRPr lang="en-US" dirty="0"/>
          </a:p>
          <a:p>
            <a:r>
              <a:rPr lang="en-US" dirty="0">
                <a:hlinkClick r:id="rId3"/>
              </a:rPr>
              <a:t>Training | Crisis Care Ministries, LLC</a:t>
            </a:r>
            <a:endParaRPr lang="en-US" dirty="0"/>
          </a:p>
          <a:p>
            <a:r>
              <a:rPr lang="en-US" dirty="0">
                <a:hlinkClick r:id="rId4"/>
              </a:rPr>
              <a:t>Emotional and Spiritual Care in Disasters</a:t>
            </a:r>
            <a:r>
              <a:rPr lang="en-US" dirty="0"/>
              <a:t> (ICISF)</a:t>
            </a:r>
          </a:p>
          <a:p>
            <a:r>
              <a:rPr lang="en-US" dirty="0">
                <a:hlinkClick r:id="rId5"/>
              </a:rPr>
              <a:t>hummingly.co/collections/services-products</a:t>
            </a:r>
            <a:endParaRPr lang="en-US" dirty="0"/>
          </a:p>
        </p:txBody>
      </p:sp>
      <p:sp>
        <p:nvSpPr>
          <p:cNvPr id="6" name="Text Placeholder 5">
            <a:extLst>
              <a:ext uri="{FF2B5EF4-FFF2-40B4-BE49-F238E27FC236}">
                <a16:creationId xmlns:a16="http://schemas.microsoft.com/office/drawing/2014/main" id="{8C9D5963-052A-2370-3B5E-4DCBD1F8CB37}"/>
              </a:ext>
            </a:extLst>
          </p:cNvPr>
          <p:cNvSpPr>
            <a:spLocks noGrp="1"/>
          </p:cNvSpPr>
          <p:nvPr>
            <p:ph type="body" sz="quarter" idx="13"/>
          </p:nvPr>
        </p:nvSpPr>
        <p:spPr>
          <a:xfrm>
            <a:off x="4524997" y="1803192"/>
            <a:ext cx="3142082" cy="348943"/>
          </a:xfrm>
        </p:spPr>
        <p:txBody>
          <a:bodyPr/>
          <a:lstStyle/>
          <a:p>
            <a:r>
              <a:rPr lang="en-US" dirty="0"/>
              <a:t>Websites &amp; Tipsheets</a:t>
            </a:r>
          </a:p>
        </p:txBody>
      </p:sp>
      <p:sp>
        <p:nvSpPr>
          <p:cNvPr id="7" name="Text Placeholder 6">
            <a:extLst>
              <a:ext uri="{FF2B5EF4-FFF2-40B4-BE49-F238E27FC236}">
                <a16:creationId xmlns:a16="http://schemas.microsoft.com/office/drawing/2014/main" id="{DDD151CB-9670-827F-52CB-BB69966F08D9}"/>
              </a:ext>
            </a:extLst>
          </p:cNvPr>
          <p:cNvSpPr>
            <a:spLocks noGrp="1"/>
          </p:cNvSpPr>
          <p:nvPr>
            <p:ph type="body" sz="quarter" idx="14"/>
          </p:nvPr>
        </p:nvSpPr>
        <p:spPr>
          <a:xfrm>
            <a:off x="4524997" y="2321351"/>
            <a:ext cx="3142082" cy="2996370"/>
          </a:xfrm>
        </p:spPr>
        <p:txBody>
          <a:bodyPr/>
          <a:lstStyle/>
          <a:p>
            <a:r>
              <a:rPr lang="en-US" dirty="0">
                <a:hlinkClick r:id="rId6"/>
              </a:rPr>
              <a:t>DISASTER SPIRITUAL CARE and DISASTER EMOTIONAL CARE GUIDELINES </a:t>
            </a:r>
            <a:r>
              <a:rPr lang="en-US" dirty="0"/>
              <a:t>(NVOAD)</a:t>
            </a:r>
          </a:p>
          <a:p>
            <a:r>
              <a:rPr lang="en-US" dirty="0">
                <a:hlinkClick r:id="rId7"/>
              </a:rPr>
              <a:t>Vibrant Emotional Health</a:t>
            </a:r>
            <a:endParaRPr lang="en-US" dirty="0"/>
          </a:p>
          <a:p>
            <a:r>
              <a:rPr lang="en-US" dirty="0">
                <a:hlinkClick r:id="rId8"/>
              </a:rPr>
              <a:t>Resources - Child Life Disaster Relief</a:t>
            </a:r>
            <a:endParaRPr lang="en-US" dirty="0"/>
          </a:p>
          <a:p>
            <a:r>
              <a:rPr lang="en-US" dirty="0">
                <a:hlinkClick r:id="rId9"/>
              </a:rPr>
              <a:t>Emotional Recovery | Disaster Relief | Red Cross</a:t>
            </a:r>
            <a:endParaRPr lang="en-US" dirty="0"/>
          </a:p>
        </p:txBody>
      </p:sp>
      <p:sp>
        <p:nvSpPr>
          <p:cNvPr id="8" name="Text Placeholder 7">
            <a:extLst>
              <a:ext uri="{FF2B5EF4-FFF2-40B4-BE49-F238E27FC236}">
                <a16:creationId xmlns:a16="http://schemas.microsoft.com/office/drawing/2014/main" id="{4EBCA3E1-A192-56D8-FF56-B9E21D70C99A}"/>
              </a:ext>
            </a:extLst>
          </p:cNvPr>
          <p:cNvSpPr>
            <a:spLocks noGrp="1"/>
          </p:cNvSpPr>
          <p:nvPr>
            <p:ph type="body" sz="quarter" idx="15"/>
          </p:nvPr>
        </p:nvSpPr>
        <p:spPr>
          <a:xfrm>
            <a:off x="8318082" y="1803192"/>
            <a:ext cx="3142082" cy="348943"/>
          </a:xfrm>
        </p:spPr>
        <p:txBody>
          <a:bodyPr/>
          <a:lstStyle/>
          <a:p>
            <a:r>
              <a:rPr lang="en-US" dirty="0"/>
              <a:t>Funding in Disaster</a:t>
            </a:r>
          </a:p>
        </p:txBody>
      </p:sp>
      <p:sp>
        <p:nvSpPr>
          <p:cNvPr id="9" name="Text Placeholder 8">
            <a:extLst>
              <a:ext uri="{FF2B5EF4-FFF2-40B4-BE49-F238E27FC236}">
                <a16:creationId xmlns:a16="http://schemas.microsoft.com/office/drawing/2014/main" id="{9282DB32-CD04-95F9-76F2-24F82FDC99CF}"/>
              </a:ext>
            </a:extLst>
          </p:cNvPr>
          <p:cNvSpPr>
            <a:spLocks noGrp="1"/>
          </p:cNvSpPr>
          <p:nvPr>
            <p:ph type="body" sz="quarter" idx="16"/>
          </p:nvPr>
        </p:nvSpPr>
        <p:spPr>
          <a:xfrm>
            <a:off x="8318082" y="2321351"/>
            <a:ext cx="3142082" cy="2384769"/>
          </a:xfrm>
        </p:spPr>
        <p:txBody>
          <a:bodyPr/>
          <a:lstStyle/>
          <a:p>
            <a:r>
              <a:rPr lang="en-US" dirty="0">
                <a:hlinkClick r:id="rId10"/>
              </a:rPr>
              <a:t>Mental Health, Grief and Bereavement - Center for Disaster Philanthropy</a:t>
            </a:r>
            <a:endParaRPr lang="en-US" dirty="0"/>
          </a:p>
          <a:p>
            <a:r>
              <a:rPr lang="en-US" dirty="0">
                <a:hlinkClick r:id="rId11"/>
              </a:rPr>
              <a:t>Mental Health and Trauma - Center for Disaster Philanthropy</a:t>
            </a:r>
            <a:endParaRPr lang="en-US" dirty="0"/>
          </a:p>
        </p:txBody>
      </p:sp>
      <p:sp>
        <p:nvSpPr>
          <p:cNvPr id="10" name="Text Placeholder 9">
            <a:extLst>
              <a:ext uri="{FF2B5EF4-FFF2-40B4-BE49-F238E27FC236}">
                <a16:creationId xmlns:a16="http://schemas.microsoft.com/office/drawing/2014/main" id="{E162274A-9636-A746-B54F-222A7A94199D}"/>
              </a:ext>
            </a:extLst>
          </p:cNvPr>
          <p:cNvSpPr>
            <a:spLocks noGrp="1"/>
          </p:cNvSpPr>
          <p:nvPr>
            <p:ph type="body" sz="quarter" idx="17"/>
          </p:nvPr>
        </p:nvSpPr>
        <p:spPr>
          <a:xfrm>
            <a:off x="731838" y="1098857"/>
            <a:ext cx="3142082" cy="535119"/>
          </a:xfrm>
        </p:spPr>
        <p:txBody>
          <a:bodyPr/>
          <a:lstStyle/>
          <a:p>
            <a:r>
              <a:rPr lang="en-US" dirty="0"/>
              <a:t>1</a:t>
            </a:r>
          </a:p>
        </p:txBody>
      </p:sp>
      <p:sp>
        <p:nvSpPr>
          <p:cNvPr id="11" name="Text Placeholder 10">
            <a:extLst>
              <a:ext uri="{FF2B5EF4-FFF2-40B4-BE49-F238E27FC236}">
                <a16:creationId xmlns:a16="http://schemas.microsoft.com/office/drawing/2014/main" id="{06D5ECB3-66BD-A006-25D3-AEF4F2EBC725}"/>
              </a:ext>
            </a:extLst>
          </p:cNvPr>
          <p:cNvSpPr>
            <a:spLocks noGrp="1"/>
          </p:cNvSpPr>
          <p:nvPr>
            <p:ph type="body" sz="quarter" idx="18"/>
          </p:nvPr>
        </p:nvSpPr>
        <p:spPr>
          <a:xfrm>
            <a:off x="4524997" y="1098857"/>
            <a:ext cx="3142082" cy="535119"/>
          </a:xfrm>
        </p:spPr>
        <p:txBody>
          <a:bodyPr/>
          <a:lstStyle/>
          <a:p>
            <a:r>
              <a:rPr lang="en-US" dirty="0"/>
              <a:t>2</a:t>
            </a:r>
          </a:p>
        </p:txBody>
      </p:sp>
      <p:sp>
        <p:nvSpPr>
          <p:cNvPr id="12" name="Text Placeholder 11">
            <a:extLst>
              <a:ext uri="{FF2B5EF4-FFF2-40B4-BE49-F238E27FC236}">
                <a16:creationId xmlns:a16="http://schemas.microsoft.com/office/drawing/2014/main" id="{5BB46C81-D020-8AE4-3551-9B3AD36C2E07}"/>
              </a:ext>
            </a:extLst>
          </p:cNvPr>
          <p:cNvSpPr>
            <a:spLocks noGrp="1"/>
          </p:cNvSpPr>
          <p:nvPr>
            <p:ph type="body" sz="quarter" idx="19"/>
          </p:nvPr>
        </p:nvSpPr>
        <p:spPr>
          <a:xfrm>
            <a:off x="8318082" y="1098857"/>
            <a:ext cx="3142082" cy="535119"/>
          </a:xfrm>
        </p:spPr>
        <p:txBody>
          <a:bodyPr/>
          <a:lstStyle/>
          <a:p>
            <a:r>
              <a:rPr lang="en-US" dirty="0"/>
              <a:t>3</a:t>
            </a:r>
          </a:p>
        </p:txBody>
      </p:sp>
      <p:sp>
        <p:nvSpPr>
          <p:cNvPr id="13" name="TextBox 12">
            <a:extLst>
              <a:ext uri="{FF2B5EF4-FFF2-40B4-BE49-F238E27FC236}">
                <a16:creationId xmlns:a16="http://schemas.microsoft.com/office/drawing/2014/main" id="{6B065C16-0B0E-BA2D-BCB5-995ECF6FA1FF}"/>
              </a:ext>
            </a:extLst>
          </p:cNvPr>
          <p:cNvSpPr txBox="1"/>
          <p:nvPr/>
        </p:nvSpPr>
        <p:spPr>
          <a:xfrm>
            <a:off x="731838" y="5696342"/>
            <a:ext cx="6097604" cy="369332"/>
          </a:xfrm>
          <a:prstGeom prst="rect">
            <a:avLst/>
          </a:prstGeom>
          <a:noFill/>
        </p:spPr>
        <p:txBody>
          <a:bodyPr wrap="square">
            <a:spAutoFit/>
          </a:bodyPr>
          <a:lstStyle/>
          <a:p>
            <a:r>
              <a:rPr lang="en-US" dirty="0">
                <a:solidFill>
                  <a:srgbClr val="FF0000"/>
                </a:solidFill>
                <a:hlinkClick r:id="rId12"/>
              </a:rPr>
              <a:t>Disaster Distress Helpline</a:t>
            </a:r>
            <a:r>
              <a:rPr lang="en-US" dirty="0">
                <a:solidFill>
                  <a:srgbClr val="FF0000"/>
                </a:solidFill>
              </a:rPr>
              <a:t>: </a:t>
            </a:r>
            <a:r>
              <a:rPr lang="en-US" b="1" i="0" dirty="0">
                <a:solidFill>
                  <a:srgbClr val="4A4A4A"/>
                </a:solidFill>
                <a:effectLst/>
                <a:latin typeface="Source Sans Pro" panose="020B0503030403020204" pitchFamily="34" charset="0"/>
              </a:rPr>
              <a:t> </a:t>
            </a:r>
            <a:r>
              <a:rPr lang="en-US" b="1" i="0" u="sng" dirty="0">
                <a:solidFill>
                  <a:srgbClr val="005EA2"/>
                </a:solidFill>
                <a:effectLst/>
                <a:latin typeface="Source Sans Pro" panose="020B0503030403020204" pitchFamily="34" charset="0"/>
                <a:hlinkClick r:id="rId13"/>
              </a:rPr>
              <a:t>1-800-985-5990</a:t>
            </a:r>
            <a:endParaRPr lang="en-US" dirty="0">
              <a:solidFill>
                <a:srgbClr val="FF0000"/>
              </a:solidFill>
            </a:endParaRPr>
          </a:p>
        </p:txBody>
      </p:sp>
    </p:spTree>
    <p:extLst>
      <p:ext uri="{BB962C8B-B14F-4D97-AF65-F5344CB8AC3E}">
        <p14:creationId xmlns:p14="http://schemas.microsoft.com/office/powerpoint/2010/main" val="1573776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D0B7C63-24BA-2C4C-B951-EA1FFA3A2BB9}"/>
              </a:ext>
            </a:extLst>
          </p:cNvPr>
          <p:cNvSpPr>
            <a:spLocks noGrp="1"/>
          </p:cNvSpPr>
          <p:nvPr>
            <p:ph type="body" sz="quarter" idx="10"/>
          </p:nvPr>
        </p:nvSpPr>
        <p:spPr/>
        <p:txBody>
          <a:bodyPr/>
          <a:lstStyle/>
          <a:p>
            <a:r>
              <a:rPr lang="en-US" dirty="0"/>
              <a:t>Expert Resources</a:t>
            </a:r>
          </a:p>
        </p:txBody>
      </p:sp>
      <p:sp>
        <p:nvSpPr>
          <p:cNvPr id="7" name="Text Placeholder 6">
            <a:extLst>
              <a:ext uri="{FF2B5EF4-FFF2-40B4-BE49-F238E27FC236}">
                <a16:creationId xmlns:a16="http://schemas.microsoft.com/office/drawing/2014/main" id="{775E9F6E-E206-9D4C-AEF8-82A4BAD01238}"/>
              </a:ext>
            </a:extLst>
          </p:cNvPr>
          <p:cNvSpPr>
            <a:spLocks noGrp="1"/>
          </p:cNvSpPr>
          <p:nvPr>
            <p:ph type="body" sz="quarter" idx="11"/>
          </p:nvPr>
        </p:nvSpPr>
        <p:spPr>
          <a:xfrm>
            <a:off x="2129087" y="1826906"/>
            <a:ext cx="3427229" cy="424733"/>
          </a:xfrm>
        </p:spPr>
        <p:txBody>
          <a:bodyPr/>
          <a:lstStyle/>
          <a:p>
            <a:pPr marL="0" indent="0">
              <a:buNone/>
            </a:pPr>
            <a:r>
              <a:rPr lang="en-US" sz="1400" b="1" dirty="0"/>
              <a:t>Disaster Philanthropy Playbook</a:t>
            </a:r>
          </a:p>
        </p:txBody>
      </p:sp>
      <p:pic>
        <p:nvPicPr>
          <p:cNvPr id="10" name="Graphic 9">
            <a:extLst>
              <a:ext uri="{FF2B5EF4-FFF2-40B4-BE49-F238E27FC236}">
                <a16:creationId xmlns:a16="http://schemas.microsoft.com/office/drawing/2014/main" id="{888A4C11-1B39-AE44-9D6F-3CB8F06F9D7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7647"/>
          <a:stretch/>
        </p:blipFill>
        <p:spPr>
          <a:xfrm>
            <a:off x="790948" y="1550368"/>
            <a:ext cx="1317810" cy="1085255"/>
          </a:xfrm>
          <a:prstGeom prst="rect">
            <a:avLst/>
          </a:prstGeom>
        </p:spPr>
      </p:pic>
      <p:sp>
        <p:nvSpPr>
          <p:cNvPr id="11" name="Text Placeholder 6">
            <a:extLst>
              <a:ext uri="{FF2B5EF4-FFF2-40B4-BE49-F238E27FC236}">
                <a16:creationId xmlns:a16="http://schemas.microsoft.com/office/drawing/2014/main" id="{D4091293-FD32-6C48-B27C-2D8AFA688EDC}"/>
              </a:ext>
            </a:extLst>
          </p:cNvPr>
          <p:cNvSpPr txBox="1">
            <a:spLocks/>
          </p:cNvSpPr>
          <p:nvPr/>
        </p:nvSpPr>
        <p:spPr>
          <a:xfrm>
            <a:off x="2129087" y="3141415"/>
            <a:ext cx="3427229" cy="1032836"/>
          </a:xfrm>
          <a:prstGeom prst="rect">
            <a:avLst/>
          </a:prstGeom>
        </p:spPr>
        <p:txBody>
          <a:bodyPr/>
          <a:lstStyle>
            <a:lvl1pPr marL="228600" indent="-228600" algn="l" defTabSz="914400" rtl="0" eaLnBrk="1" latinLnBrk="0" hangingPunct="1">
              <a:lnSpc>
                <a:spcPct val="130000"/>
              </a:lnSpc>
              <a:spcBef>
                <a:spcPts val="1000"/>
              </a:spcBef>
              <a:buClr>
                <a:schemeClr val="accent3"/>
              </a:buClr>
              <a:buFont typeface="Arial" panose="020B0604020202020204" pitchFamily="34" charset="0"/>
              <a:buChar char="•"/>
              <a:defRPr sz="12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BBA983"/>
              </a:buClr>
              <a:buSzTx/>
              <a:buFont typeface="Arial" panose="020B0604020202020204" pitchFamily="34" charset="0"/>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rPr>
              <a:t>Website</a:t>
            </a:r>
          </a:p>
          <a:p>
            <a:pPr marL="228600" marR="0" lvl="0" indent="-228600" algn="l" defTabSz="914400" rtl="0" eaLnBrk="1" fontAlgn="auto" latinLnBrk="0" hangingPunct="1">
              <a:lnSpc>
                <a:spcPct val="130000"/>
              </a:lnSpc>
              <a:spcBef>
                <a:spcPts val="1000"/>
              </a:spcBef>
              <a:spcAft>
                <a:spcPts val="0"/>
              </a:spcAft>
              <a:buClr>
                <a:srgbClr val="BBA98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rPr>
              <a:t>Blogs, Issue Insights, Disaster Profiles, Weekly Disaster Updates</a:t>
            </a:r>
            <a:r>
              <a:rPr kumimoji="0" lang="en-US" sz="1400" b="0"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rPr>
              <a:t> </a:t>
            </a:r>
            <a:endParaRPr kumimoji="0" lang="en-US" sz="1400" b="1"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endParaRPr>
          </a:p>
        </p:txBody>
      </p:sp>
      <p:pic>
        <p:nvPicPr>
          <p:cNvPr id="16" name="Graphic 15">
            <a:extLst>
              <a:ext uri="{FF2B5EF4-FFF2-40B4-BE49-F238E27FC236}">
                <a16:creationId xmlns:a16="http://schemas.microsoft.com/office/drawing/2014/main" id="{49C336E1-C02E-CE4E-8E38-2361EEA55D77}"/>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20684"/>
          <a:stretch/>
        </p:blipFill>
        <p:spPr>
          <a:xfrm>
            <a:off x="790948" y="2891151"/>
            <a:ext cx="1227998" cy="974002"/>
          </a:xfrm>
          <a:prstGeom prst="rect">
            <a:avLst/>
          </a:prstGeom>
        </p:spPr>
      </p:pic>
      <p:sp>
        <p:nvSpPr>
          <p:cNvPr id="17" name="Text Placeholder 6">
            <a:extLst>
              <a:ext uri="{FF2B5EF4-FFF2-40B4-BE49-F238E27FC236}">
                <a16:creationId xmlns:a16="http://schemas.microsoft.com/office/drawing/2014/main" id="{DC930958-8F73-CE4E-9EEC-CB4A6609EC43}"/>
              </a:ext>
            </a:extLst>
          </p:cNvPr>
          <p:cNvSpPr txBox="1">
            <a:spLocks/>
          </p:cNvSpPr>
          <p:nvPr/>
        </p:nvSpPr>
        <p:spPr>
          <a:xfrm>
            <a:off x="2129087" y="4689274"/>
            <a:ext cx="3427229" cy="353686"/>
          </a:xfrm>
          <a:prstGeom prst="rect">
            <a:avLst/>
          </a:prstGeom>
        </p:spPr>
        <p:txBody>
          <a:bodyPr/>
          <a:lstStyle>
            <a:lvl1pPr marL="228600" indent="-228600" algn="l" defTabSz="914400" rtl="0" eaLnBrk="1" latinLnBrk="0" hangingPunct="1">
              <a:lnSpc>
                <a:spcPct val="130000"/>
              </a:lnSpc>
              <a:spcBef>
                <a:spcPts val="1000"/>
              </a:spcBef>
              <a:buClr>
                <a:schemeClr val="accent3"/>
              </a:buClr>
              <a:buFont typeface="Arial" panose="020B0604020202020204" pitchFamily="34" charset="0"/>
              <a:buChar char="•"/>
              <a:defRPr sz="12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BBA983"/>
              </a:buClr>
              <a:buSzTx/>
              <a:buFont typeface="Arial" panose="020B0604020202020204" pitchFamily="34" charset="0"/>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rPr>
              <a:t>Webinars</a:t>
            </a:r>
          </a:p>
        </p:txBody>
      </p:sp>
      <p:pic>
        <p:nvPicPr>
          <p:cNvPr id="20" name="Graphic 19">
            <a:extLst>
              <a:ext uri="{FF2B5EF4-FFF2-40B4-BE49-F238E27FC236}">
                <a16:creationId xmlns:a16="http://schemas.microsoft.com/office/drawing/2014/main" id="{AFFEB599-30F1-FA46-9E92-E393A673EF5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8000"/>
          <a:stretch/>
        </p:blipFill>
        <p:spPr>
          <a:xfrm>
            <a:off x="809303" y="4325005"/>
            <a:ext cx="1319784" cy="1082223"/>
          </a:xfrm>
          <a:prstGeom prst="rect">
            <a:avLst/>
          </a:prstGeom>
        </p:spPr>
      </p:pic>
      <p:sp>
        <p:nvSpPr>
          <p:cNvPr id="23" name="Text Placeholder 6">
            <a:extLst>
              <a:ext uri="{FF2B5EF4-FFF2-40B4-BE49-F238E27FC236}">
                <a16:creationId xmlns:a16="http://schemas.microsoft.com/office/drawing/2014/main" id="{EE27E1EE-FA41-6744-AB05-2FE66F44441A}"/>
              </a:ext>
            </a:extLst>
          </p:cNvPr>
          <p:cNvSpPr txBox="1">
            <a:spLocks/>
          </p:cNvSpPr>
          <p:nvPr/>
        </p:nvSpPr>
        <p:spPr>
          <a:xfrm>
            <a:off x="7222346" y="1616500"/>
            <a:ext cx="3929824" cy="2038247"/>
          </a:xfrm>
          <a:prstGeom prst="rect">
            <a:avLst/>
          </a:prstGeom>
        </p:spPr>
        <p:txBody>
          <a:bodyPr/>
          <a:lstStyle>
            <a:lvl1pPr marL="228600" indent="-228600" algn="l" defTabSz="914400" rtl="0" eaLnBrk="1" latinLnBrk="0" hangingPunct="1">
              <a:lnSpc>
                <a:spcPct val="130000"/>
              </a:lnSpc>
              <a:spcBef>
                <a:spcPts val="1000"/>
              </a:spcBef>
              <a:buClr>
                <a:schemeClr val="accent3"/>
              </a:buClr>
              <a:buFont typeface="Arial" panose="020B0604020202020204" pitchFamily="34" charset="0"/>
              <a:buChar char="•"/>
              <a:defRPr sz="12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BBA983"/>
              </a:buClr>
              <a:buSzTx/>
              <a:buFont typeface="Arial" panose="020B0604020202020204" pitchFamily="34" charset="0"/>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rPr>
              <a:t>Special Reports</a:t>
            </a:r>
            <a:endParaRPr kumimoji="0" lang="en-US" sz="1100" b="1"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endParaRPr>
          </a:p>
          <a:p>
            <a:pPr marL="228600" marR="0" lvl="0" indent="-228600" algn="l" defTabSz="914400" rtl="0" eaLnBrk="1" fontAlgn="auto" latinLnBrk="0" hangingPunct="1">
              <a:lnSpc>
                <a:spcPct val="130000"/>
              </a:lnSpc>
              <a:spcBef>
                <a:spcPts val="1000"/>
              </a:spcBef>
              <a:spcAft>
                <a:spcPts val="0"/>
              </a:spcAft>
              <a:buClr>
                <a:srgbClr val="BBA98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rPr>
              <a:t>Measuring the State of Disaster Philanthropy</a:t>
            </a:r>
          </a:p>
          <a:p>
            <a:pPr marL="228600" marR="0" lvl="0" indent="-228600" algn="l" defTabSz="914400" rtl="0" eaLnBrk="1" fontAlgn="auto" latinLnBrk="0" hangingPunct="1">
              <a:lnSpc>
                <a:spcPct val="130000"/>
              </a:lnSpc>
              <a:spcBef>
                <a:spcPts val="1000"/>
              </a:spcBef>
              <a:spcAft>
                <a:spcPts val="0"/>
              </a:spcAft>
              <a:buClr>
                <a:srgbClr val="BBA98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rPr>
              <a:t>Covid-19 and Philanthropy</a:t>
            </a:r>
          </a:p>
          <a:p>
            <a:pPr marL="228600" marR="0" lvl="0" indent="-228600" algn="l" defTabSz="914400" rtl="0" eaLnBrk="1" fontAlgn="auto" latinLnBrk="0" hangingPunct="1">
              <a:lnSpc>
                <a:spcPct val="130000"/>
              </a:lnSpc>
              <a:spcBef>
                <a:spcPts val="1000"/>
              </a:spcBef>
              <a:spcAft>
                <a:spcPts val="0"/>
              </a:spcAft>
              <a:buClr>
                <a:srgbClr val="BBA98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rPr>
              <a:t>U.S. Household Disaster Giving Report</a:t>
            </a:r>
          </a:p>
          <a:p>
            <a:pPr marL="228600" marR="0" lvl="0" indent="-228600" algn="l" defTabSz="914400" rtl="0" eaLnBrk="1" fontAlgn="auto" latinLnBrk="0" hangingPunct="1">
              <a:lnSpc>
                <a:spcPct val="130000"/>
              </a:lnSpc>
              <a:spcBef>
                <a:spcPts val="1000"/>
              </a:spcBef>
              <a:spcAft>
                <a:spcPts val="0"/>
              </a:spcAft>
              <a:buClr>
                <a:srgbClr val="BBA983"/>
              </a:buClr>
              <a:buSzTx/>
              <a:buFont typeface="Arial" panose="020B0604020202020204" pitchFamily="34" charset="0"/>
              <a:buChar char="•"/>
              <a:tabLst/>
              <a:defRPr/>
            </a:pPr>
            <a:endParaRPr kumimoji="0" lang="en-US" sz="1200" b="1"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
                <a:srgbClr val="BBA983"/>
              </a:buClr>
              <a:buSzTx/>
              <a:buFont typeface="Arial" panose="020B0604020202020204" pitchFamily="34" charset="0"/>
              <a:buNone/>
              <a:tabLst/>
              <a:defRPr/>
            </a:pPr>
            <a:endParaRPr kumimoji="0" lang="en-US" sz="1400" b="1"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endParaRPr>
          </a:p>
        </p:txBody>
      </p:sp>
      <p:pic>
        <p:nvPicPr>
          <p:cNvPr id="25" name="Graphic 24">
            <a:extLst>
              <a:ext uri="{FF2B5EF4-FFF2-40B4-BE49-F238E27FC236}">
                <a16:creationId xmlns:a16="http://schemas.microsoft.com/office/drawing/2014/main" id="{62F4D590-A52F-544D-AE79-E08183F2D1DF}"/>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0000"/>
          <a:stretch/>
        </p:blipFill>
        <p:spPr>
          <a:xfrm>
            <a:off x="6096000" y="1484887"/>
            <a:ext cx="1126346" cy="901077"/>
          </a:xfrm>
          <a:prstGeom prst="rect">
            <a:avLst/>
          </a:prstGeom>
        </p:spPr>
      </p:pic>
      <p:sp>
        <p:nvSpPr>
          <p:cNvPr id="26" name="Text Placeholder 6">
            <a:extLst>
              <a:ext uri="{FF2B5EF4-FFF2-40B4-BE49-F238E27FC236}">
                <a16:creationId xmlns:a16="http://schemas.microsoft.com/office/drawing/2014/main" id="{B83B60B7-35AA-754A-A442-0D25ED8EB1B9}"/>
              </a:ext>
            </a:extLst>
          </p:cNvPr>
          <p:cNvSpPr txBox="1">
            <a:spLocks/>
          </p:cNvSpPr>
          <p:nvPr/>
        </p:nvSpPr>
        <p:spPr>
          <a:xfrm>
            <a:off x="7222346" y="3384060"/>
            <a:ext cx="3929824" cy="2038247"/>
          </a:xfrm>
          <a:prstGeom prst="rect">
            <a:avLst/>
          </a:prstGeom>
        </p:spPr>
        <p:txBody>
          <a:bodyPr/>
          <a:lstStyle>
            <a:lvl1pPr marL="228600" indent="-228600" algn="l" defTabSz="914400" rtl="0" eaLnBrk="1" latinLnBrk="0" hangingPunct="1">
              <a:lnSpc>
                <a:spcPct val="130000"/>
              </a:lnSpc>
              <a:spcBef>
                <a:spcPts val="1000"/>
              </a:spcBef>
              <a:buClr>
                <a:schemeClr val="accent3"/>
              </a:buClr>
              <a:buFont typeface="Arial" panose="020B0604020202020204" pitchFamily="34" charset="0"/>
              <a:buChar char="•"/>
              <a:defRPr sz="12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BBA983"/>
              </a:buClr>
              <a:buSzTx/>
              <a:buFont typeface="Arial" panose="020B0604020202020204" pitchFamily="34" charset="0"/>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rPr>
              <a:t>CDP Staff</a:t>
            </a:r>
            <a:endParaRPr kumimoji="0" lang="en-US" sz="1100" b="1"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endParaRPr>
          </a:p>
          <a:p>
            <a:pPr marL="228600" marR="0" lvl="0" indent="-228600" algn="l" defTabSz="914400" rtl="0" eaLnBrk="1" fontAlgn="auto" latinLnBrk="0" hangingPunct="1">
              <a:lnSpc>
                <a:spcPct val="130000"/>
              </a:lnSpc>
              <a:spcBef>
                <a:spcPts val="1000"/>
              </a:spcBef>
              <a:spcAft>
                <a:spcPts val="0"/>
              </a:spcAft>
              <a:buClr>
                <a:srgbClr val="BBA98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rPr>
              <a:t>Speaking engagements, Analyses, Opinion Pieces, Consulting Services</a:t>
            </a:r>
            <a:endParaRPr kumimoji="0" lang="en-US" sz="1200" b="1"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
                <a:srgbClr val="BBA983"/>
              </a:buClr>
              <a:buSzTx/>
              <a:buFont typeface="Arial" panose="020B0604020202020204" pitchFamily="34" charset="0"/>
              <a:buNone/>
              <a:tabLst/>
              <a:defRPr/>
            </a:pPr>
            <a:endParaRPr kumimoji="0" lang="en-US" sz="1400" b="1"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endParaRPr>
          </a:p>
        </p:txBody>
      </p:sp>
      <p:pic>
        <p:nvPicPr>
          <p:cNvPr id="31" name="Graphic 30">
            <a:extLst>
              <a:ext uri="{FF2B5EF4-FFF2-40B4-BE49-F238E27FC236}">
                <a16:creationId xmlns:a16="http://schemas.microsoft.com/office/drawing/2014/main" id="{0EC516DE-3460-4145-82B9-B4FDFBD14441}"/>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17573"/>
          <a:stretch/>
        </p:blipFill>
        <p:spPr>
          <a:xfrm>
            <a:off x="6263496" y="3289068"/>
            <a:ext cx="791355" cy="652290"/>
          </a:xfrm>
          <a:prstGeom prst="rect">
            <a:avLst/>
          </a:prstGeom>
        </p:spPr>
      </p:pic>
      <p:pic>
        <p:nvPicPr>
          <p:cNvPr id="33" name="Graphic 32">
            <a:extLst>
              <a:ext uri="{FF2B5EF4-FFF2-40B4-BE49-F238E27FC236}">
                <a16:creationId xmlns:a16="http://schemas.microsoft.com/office/drawing/2014/main" id="{70D77674-270D-E646-BEDD-4280C85666A7}"/>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b="19231"/>
          <a:stretch/>
        </p:blipFill>
        <p:spPr>
          <a:xfrm>
            <a:off x="6214725" y="4519873"/>
            <a:ext cx="888896" cy="717954"/>
          </a:xfrm>
          <a:prstGeom prst="rect">
            <a:avLst/>
          </a:prstGeom>
        </p:spPr>
      </p:pic>
      <p:sp>
        <p:nvSpPr>
          <p:cNvPr id="34" name="Text Placeholder 6">
            <a:extLst>
              <a:ext uri="{FF2B5EF4-FFF2-40B4-BE49-F238E27FC236}">
                <a16:creationId xmlns:a16="http://schemas.microsoft.com/office/drawing/2014/main" id="{FB277184-E863-0D48-A9A2-E405215472D2}"/>
              </a:ext>
            </a:extLst>
          </p:cNvPr>
          <p:cNvSpPr txBox="1">
            <a:spLocks/>
          </p:cNvSpPr>
          <p:nvPr/>
        </p:nvSpPr>
        <p:spPr>
          <a:xfrm>
            <a:off x="7222346" y="4689274"/>
            <a:ext cx="3929824" cy="379153"/>
          </a:xfrm>
          <a:prstGeom prst="rect">
            <a:avLst/>
          </a:prstGeom>
        </p:spPr>
        <p:txBody>
          <a:bodyPr/>
          <a:lstStyle>
            <a:lvl1pPr marL="228600" indent="-228600" algn="l" defTabSz="914400" rtl="0" eaLnBrk="1" latinLnBrk="0" hangingPunct="1">
              <a:lnSpc>
                <a:spcPct val="130000"/>
              </a:lnSpc>
              <a:spcBef>
                <a:spcPts val="1000"/>
              </a:spcBef>
              <a:buClr>
                <a:schemeClr val="accent3"/>
              </a:buClr>
              <a:buFont typeface="Arial" panose="020B0604020202020204" pitchFamily="34" charset="0"/>
              <a:buChar char="•"/>
              <a:defRPr sz="12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BBA983"/>
              </a:buClr>
              <a:buSzTx/>
              <a:buFont typeface="Arial" panose="020B0604020202020204" pitchFamily="34" charset="0"/>
              <a:buNone/>
              <a:tabLst/>
              <a:defRPr/>
            </a:pPr>
            <a:r>
              <a:rPr kumimoji="0" lang="en-US" sz="1400" b="1" i="0" u="none" strike="noStrike" kern="1200" cap="none" spc="0" normalizeH="0" baseline="0" noProof="0" dirty="0" err="1">
                <a:ln>
                  <a:noFill/>
                </a:ln>
                <a:solidFill>
                  <a:srgbClr val="FFFFFF"/>
                </a:solidFill>
                <a:effectLst/>
                <a:uLnTx/>
                <a:uFillTx/>
                <a:latin typeface="Verdana" panose="020B0604030504040204"/>
                <a:ea typeface="+mn-ea"/>
                <a:cs typeface="Arial" panose="020B0604020202020204" pitchFamily="34" charset="0"/>
              </a:rPr>
              <a:t>disasterphilanthropy.org</a:t>
            </a:r>
            <a:endParaRPr kumimoji="0" lang="en-US" sz="1400" b="1" i="0" u="none" strike="noStrike" kern="1200" cap="none" spc="0" normalizeH="0" baseline="0" noProof="0" dirty="0">
              <a:ln>
                <a:noFill/>
              </a:ln>
              <a:solidFill>
                <a:srgbClr val="FFFFFF"/>
              </a:solidFill>
              <a:effectLst/>
              <a:uLnTx/>
              <a:uFillTx/>
              <a:latin typeface="Verdana" panose="020B0604030504040204"/>
              <a:ea typeface="+mn-ea"/>
              <a:cs typeface="Arial" panose="020B0604020202020204" pitchFamily="34" charset="0"/>
            </a:endParaRPr>
          </a:p>
        </p:txBody>
      </p:sp>
    </p:spTree>
    <p:extLst>
      <p:ext uri="{BB962C8B-B14F-4D97-AF65-F5344CB8AC3E}">
        <p14:creationId xmlns:p14="http://schemas.microsoft.com/office/powerpoint/2010/main" val="1813116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9B170-A283-2DBC-B8A1-6FDFE158BDDD}"/>
              </a:ext>
            </a:extLst>
          </p:cNvPr>
          <p:cNvSpPr>
            <a:spLocks noGrp="1"/>
          </p:cNvSpPr>
          <p:nvPr>
            <p:ph type="ctrTitle"/>
          </p:nvPr>
        </p:nvSpPr>
        <p:spPr/>
        <p:txBody>
          <a:bodyPr/>
          <a:lstStyle/>
          <a:p>
            <a:r>
              <a:rPr lang="en-US" dirty="0"/>
              <a:t>Thank you.</a:t>
            </a:r>
          </a:p>
        </p:txBody>
      </p:sp>
      <p:sp>
        <p:nvSpPr>
          <p:cNvPr id="3" name="Text Placeholder 2">
            <a:extLst>
              <a:ext uri="{FF2B5EF4-FFF2-40B4-BE49-F238E27FC236}">
                <a16:creationId xmlns:a16="http://schemas.microsoft.com/office/drawing/2014/main" id="{855C19C9-7ED1-3A33-D257-AB8B876F4531}"/>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8BDAE617-B61F-D9AF-9E0B-7C1EB0FA1358}"/>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6B9559EC-0D5A-5D46-AEAD-C3A8EF23CB50}"/>
              </a:ext>
            </a:extLst>
          </p:cNvPr>
          <p:cNvSpPr>
            <a:spLocks noGrp="1"/>
          </p:cNvSpPr>
          <p:nvPr>
            <p:ph type="body" sz="quarter" idx="14"/>
          </p:nvPr>
        </p:nvSpPr>
        <p:spPr/>
        <p:txBody>
          <a:bodyPr/>
          <a:lstStyle/>
          <a:p>
            <a:endParaRPr lang="en-US"/>
          </a:p>
        </p:txBody>
      </p:sp>
      <p:sp>
        <p:nvSpPr>
          <p:cNvPr id="6" name="TextBox 5">
            <a:extLst>
              <a:ext uri="{FF2B5EF4-FFF2-40B4-BE49-F238E27FC236}">
                <a16:creationId xmlns:a16="http://schemas.microsoft.com/office/drawing/2014/main" id="{142A581D-C481-9732-23F8-46158BBBC511}"/>
              </a:ext>
            </a:extLst>
          </p:cNvPr>
          <p:cNvSpPr txBox="1"/>
          <p:nvPr/>
        </p:nvSpPr>
        <p:spPr>
          <a:xfrm>
            <a:off x="1333500" y="3889089"/>
            <a:ext cx="4057650" cy="461665"/>
          </a:xfrm>
          <a:prstGeom prst="rect">
            <a:avLst/>
          </a:prstGeom>
          <a:noFill/>
        </p:spPr>
        <p:txBody>
          <a:bodyPr wrap="square" rtlCol="0">
            <a:spAutoFit/>
          </a:bodyPr>
          <a:lstStyle/>
          <a:p>
            <a:pPr algn="l"/>
            <a:r>
              <a:rPr lang="en-US" sz="1200" dirty="0"/>
              <a:t>Cari Cullen</a:t>
            </a:r>
            <a:br>
              <a:rPr lang="en-US" sz="1200" dirty="0"/>
            </a:br>
            <a:r>
              <a:rPr lang="en-US" sz="1200" dirty="0"/>
              <a:t>cari.cullen@disasterphilanthropy.org</a:t>
            </a:r>
          </a:p>
        </p:txBody>
      </p:sp>
      <p:pic>
        <p:nvPicPr>
          <p:cNvPr id="2050" name="Picture 2">
            <a:extLst>
              <a:ext uri="{FF2B5EF4-FFF2-40B4-BE49-F238E27FC236}">
                <a16:creationId xmlns:a16="http://schemas.microsoft.com/office/drawing/2014/main" id="{3165115B-7B18-E3F0-EC2A-8EBC177C0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711039" y="288203"/>
            <a:ext cx="3653589" cy="365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781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D32E591-8BB1-2142-BB72-0AC30B85221A}"/>
              </a:ext>
            </a:extLst>
          </p:cNvPr>
          <p:cNvSpPr>
            <a:spLocks noGrp="1"/>
          </p:cNvSpPr>
          <p:nvPr>
            <p:ph type="body" sz="quarter" idx="10"/>
          </p:nvPr>
        </p:nvSpPr>
        <p:spPr>
          <a:xfrm>
            <a:off x="6477772" y="1259314"/>
            <a:ext cx="5015118" cy="249299"/>
          </a:xfrm>
        </p:spPr>
        <p:txBody>
          <a:bodyPr/>
          <a:lstStyle/>
          <a:p>
            <a:r>
              <a:rPr lang="en-US" dirty="0"/>
              <a:t>OUR MISSION</a:t>
            </a:r>
          </a:p>
        </p:txBody>
      </p:sp>
      <p:sp>
        <p:nvSpPr>
          <p:cNvPr id="7" name="Text Placeholder 6">
            <a:extLst>
              <a:ext uri="{FF2B5EF4-FFF2-40B4-BE49-F238E27FC236}">
                <a16:creationId xmlns:a16="http://schemas.microsoft.com/office/drawing/2014/main" id="{E559A657-FA06-9A4D-A15A-BC14B9AC43FE}"/>
              </a:ext>
            </a:extLst>
          </p:cNvPr>
          <p:cNvSpPr>
            <a:spLocks noGrp="1"/>
          </p:cNvSpPr>
          <p:nvPr>
            <p:ph type="body" sz="quarter" idx="18"/>
          </p:nvPr>
        </p:nvSpPr>
        <p:spPr>
          <a:xfrm>
            <a:off x="6477000" y="1895947"/>
            <a:ext cx="4521200" cy="748218"/>
          </a:xfrm>
        </p:spPr>
        <p:txBody>
          <a:bodyPr/>
          <a:lstStyle/>
          <a:p>
            <a:r>
              <a:rPr lang="en-US" sz="1400" dirty="0"/>
              <a:t>We mobilize philanthropy to strengthen the ability of communities to withstand disasters and recover equitably when they occur.</a:t>
            </a:r>
            <a:endParaRPr lang="en-US" sz="1400" b="1" dirty="0"/>
          </a:p>
        </p:txBody>
      </p:sp>
      <p:sp>
        <p:nvSpPr>
          <p:cNvPr id="26" name="Text Placeholder 25">
            <a:extLst>
              <a:ext uri="{FF2B5EF4-FFF2-40B4-BE49-F238E27FC236}">
                <a16:creationId xmlns:a16="http://schemas.microsoft.com/office/drawing/2014/main" id="{56EAC706-D14A-C349-B924-DE2E0D66E0A2}"/>
              </a:ext>
            </a:extLst>
          </p:cNvPr>
          <p:cNvSpPr>
            <a:spLocks noGrp="1"/>
          </p:cNvSpPr>
          <p:nvPr>
            <p:ph type="body" sz="quarter" idx="22"/>
          </p:nvPr>
        </p:nvSpPr>
        <p:spPr>
          <a:xfrm>
            <a:off x="6477000" y="4143444"/>
            <a:ext cx="4660900" cy="748218"/>
          </a:xfrm>
        </p:spPr>
        <p:txBody>
          <a:bodyPr/>
          <a:lstStyle/>
          <a:p>
            <a:r>
              <a:rPr lang="en-US" sz="1400" dirty="0"/>
              <a:t>We envision a world where the impact of disasters is minimized by thoughtful, equitable and responsible recovery for all.</a:t>
            </a:r>
          </a:p>
        </p:txBody>
      </p:sp>
      <p:sp>
        <p:nvSpPr>
          <p:cNvPr id="16" name="Text Placeholder 5">
            <a:extLst>
              <a:ext uri="{FF2B5EF4-FFF2-40B4-BE49-F238E27FC236}">
                <a16:creationId xmlns:a16="http://schemas.microsoft.com/office/drawing/2014/main" id="{827AB583-CD14-6844-B726-247846A96187}"/>
              </a:ext>
            </a:extLst>
          </p:cNvPr>
          <p:cNvSpPr txBox="1">
            <a:spLocks/>
          </p:cNvSpPr>
          <p:nvPr/>
        </p:nvSpPr>
        <p:spPr>
          <a:xfrm>
            <a:off x="6477772" y="3568530"/>
            <a:ext cx="5015118" cy="249299"/>
          </a:xfrm>
          <a:prstGeom prst="rect">
            <a:avLst/>
          </a:prstGeom>
          <a:noFill/>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lang="en-US" sz="1800" b="1" kern="1200" spc="300" dirty="0" smtClean="0">
                <a:solidFill>
                  <a:srgbClr val="86DAFE"/>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300" normalizeH="0" baseline="0" noProof="0" dirty="0">
                <a:ln>
                  <a:noFill/>
                </a:ln>
                <a:solidFill>
                  <a:srgbClr val="507788"/>
                </a:solidFill>
                <a:effectLst/>
                <a:uLnTx/>
                <a:uFillTx/>
                <a:latin typeface="Verdana" panose="020B0604030504040204"/>
                <a:ea typeface="+mn-ea"/>
                <a:cs typeface="Arial" panose="020B0604020202020204" pitchFamily="34" charset="0"/>
              </a:rPr>
              <a:t>OUR VISION</a:t>
            </a:r>
          </a:p>
        </p:txBody>
      </p:sp>
      <p:pic>
        <p:nvPicPr>
          <p:cNvPr id="5" name="Picture Placeholder 4" descr="A group of people sitting together&#10;&#10;Description automatically generated with medium confidence">
            <a:extLst>
              <a:ext uri="{FF2B5EF4-FFF2-40B4-BE49-F238E27FC236}">
                <a16:creationId xmlns:a16="http://schemas.microsoft.com/office/drawing/2014/main" id="{B751FADD-364F-4945-AD5D-59EA38750F2F}"/>
              </a:ext>
            </a:extLst>
          </p:cNvPr>
          <p:cNvPicPr>
            <a:picLocks noGrp="1" noChangeAspect="1"/>
          </p:cNvPicPr>
          <p:nvPr>
            <p:ph type="pic" sz="quarter" idx="17"/>
          </p:nvPr>
        </p:nvPicPr>
        <p:blipFill rotWithShape="1">
          <a:blip r:embed="rId3"/>
          <a:srcRect l="22654" t="28325" r="22654" b="4221"/>
          <a:stretch/>
        </p:blipFill>
        <p:spPr>
          <a:xfrm>
            <a:off x="0" y="777270"/>
            <a:ext cx="5626100" cy="4626003"/>
          </a:xfrm>
        </p:spPr>
      </p:pic>
    </p:spTree>
    <p:extLst>
      <p:ext uri="{BB962C8B-B14F-4D97-AF65-F5344CB8AC3E}">
        <p14:creationId xmlns:p14="http://schemas.microsoft.com/office/powerpoint/2010/main" val="4001116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7A1022-5371-E30C-FF56-CB7911E289BE}"/>
              </a:ext>
            </a:extLst>
          </p:cNvPr>
          <p:cNvSpPr>
            <a:spLocks noGrp="1"/>
          </p:cNvSpPr>
          <p:nvPr>
            <p:ph type="body" sz="quarter" idx="20"/>
          </p:nvPr>
        </p:nvSpPr>
        <p:spPr>
          <a:xfrm>
            <a:off x="6477000" y="3035301"/>
            <a:ext cx="5015890" cy="1982274"/>
          </a:xfrm>
        </p:spPr>
        <p:txBody>
          <a:bodyPr/>
          <a:lstStyle/>
          <a:p>
            <a:pPr marL="171450" indent="-171450">
              <a:buFont typeface="Arial" panose="020B0604020202020204" pitchFamily="34" charset="0"/>
              <a:buChar char="•"/>
            </a:pPr>
            <a:r>
              <a:rPr lang="en-US" sz="2400" dirty="0"/>
              <a:t>Expert resources</a:t>
            </a:r>
          </a:p>
          <a:p>
            <a:pPr marL="171450" indent="-171450">
              <a:buFont typeface="Arial" panose="020B0604020202020204" pitchFamily="34" charset="0"/>
              <a:buChar char="•"/>
            </a:pPr>
            <a:r>
              <a:rPr lang="en-US" sz="2400" dirty="0"/>
              <a:t>Localized funding/grantmaking</a:t>
            </a:r>
          </a:p>
          <a:p>
            <a:pPr marL="171450" indent="-171450">
              <a:buFont typeface="Arial" panose="020B0604020202020204" pitchFamily="34" charset="0"/>
              <a:buChar char="•"/>
            </a:pPr>
            <a:r>
              <a:rPr lang="en-US" sz="2400" dirty="0"/>
              <a:t>Philanthropic expert advisory services</a:t>
            </a:r>
          </a:p>
        </p:txBody>
      </p:sp>
      <p:sp>
        <p:nvSpPr>
          <p:cNvPr id="9" name="Text Placeholder 8">
            <a:extLst>
              <a:ext uri="{FF2B5EF4-FFF2-40B4-BE49-F238E27FC236}">
                <a16:creationId xmlns:a16="http://schemas.microsoft.com/office/drawing/2014/main" id="{E9FB2F79-2843-E886-28AB-1CB5E2EB6980}"/>
              </a:ext>
            </a:extLst>
          </p:cNvPr>
          <p:cNvSpPr>
            <a:spLocks noGrp="1"/>
          </p:cNvSpPr>
          <p:nvPr>
            <p:ph type="body" sz="quarter" idx="25"/>
          </p:nvPr>
        </p:nvSpPr>
        <p:spPr>
          <a:xfrm>
            <a:off x="6477000" y="1453767"/>
            <a:ext cx="5015890" cy="959233"/>
          </a:xfrm>
        </p:spPr>
        <p:txBody>
          <a:bodyPr/>
          <a:lstStyle/>
          <a:p>
            <a:r>
              <a:rPr lang="en-US" sz="2400" dirty="0"/>
              <a:t>We are a philanthropic mobilizing organization. We seek to minimize the impact of disasters through: </a:t>
            </a:r>
          </a:p>
          <a:p>
            <a:endParaRPr lang="en-US" sz="2400" dirty="0"/>
          </a:p>
        </p:txBody>
      </p:sp>
      <p:sp>
        <p:nvSpPr>
          <p:cNvPr id="12" name="Text Placeholder 11">
            <a:extLst>
              <a:ext uri="{FF2B5EF4-FFF2-40B4-BE49-F238E27FC236}">
                <a16:creationId xmlns:a16="http://schemas.microsoft.com/office/drawing/2014/main" id="{BDDBAFC8-510A-0605-304B-C99528E77AD4}"/>
              </a:ext>
            </a:extLst>
          </p:cNvPr>
          <p:cNvSpPr>
            <a:spLocks noGrp="1"/>
          </p:cNvSpPr>
          <p:nvPr>
            <p:ph type="body" sz="quarter" idx="27"/>
          </p:nvPr>
        </p:nvSpPr>
        <p:spPr/>
        <p:txBody>
          <a:bodyPr/>
          <a:lstStyle/>
          <a:p>
            <a:r>
              <a:rPr lang="en-US" dirty="0"/>
              <a:t>Who is CDP?</a:t>
            </a:r>
          </a:p>
        </p:txBody>
      </p:sp>
      <p:pic>
        <p:nvPicPr>
          <p:cNvPr id="17" name="Picture 16">
            <a:extLst>
              <a:ext uri="{FF2B5EF4-FFF2-40B4-BE49-F238E27FC236}">
                <a16:creationId xmlns:a16="http://schemas.microsoft.com/office/drawing/2014/main" id="{D66D8156-40AF-0DE1-998F-7094981E4D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6369" y="1453767"/>
            <a:ext cx="5650479" cy="3766064"/>
          </a:xfrm>
          <a:prstGeom prst="rect">
            <a:avLst/>
          </a:prstGeom>
        </p:spPr>
      </p:pic>
    </p:spTree>
    <p:extLst>
      <p:ext uri="{BB962C8B-B14F-4D97-AF65-F5344CB8AC3E}">
        <p14:creationId xmlns:p14="http://schemas.microsoft.com/office/powerpoint/2010/main" val="4057842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074B1FAC-C77E-722B-1B45-6FB5F86E9C39}"/>
              </a:ext>
            </a:extLst>
          </p:cNvPr>
          <p:cNvSpPr>
            <a:spLocks noGrp="1"/>
          </p:cNvSpPr>
          <p:nvPr>
            <p:ph type="body" sz="quarter" idx="10"/>
          </p:nvPr>
        </p:nvSpPr>
        <p:spPr/>
        <p:txBody>
          <a:bodyPr/>
          <a:lstStyle/>
          <a:p>
            <a:r>
              <a:rPr lang="en-US" dirty="0"/>
              <a:t>Our Values</a:t>
            </a:r>
          </a:p>
        </p:txBody>
      </p:sp>
      <p:sp>
        <p:nvSpPr>
          <p:cNvPr id="24" name="Text Placeholder 6">
            <a:extLst>
              <a:ext uri="{FF2B5EF4-FFF2-40B4-BE49-F238E27FC236}">
                <a16:creationId xmlns:a16="http://schemas.microsoft.com/office/drawing/2014/main" id="{7B1CB020-9D00-2A36-8786-AFA924C8294D}"/>
              </a:ext>
            </a:extLst>
          </p:cNvPr>
          <p:cNvSpPr>
            <a:spLocks noGrp="1"/>
          </p:cNvSpPr>
          <p:nvPr>
            <p:ph type="body" sz="quarter" idx="4294967295"/>
          </p:nvPr>
        </p:nvSpPr>
        <p:spPr>
          <a:xfrm>
            <a:off x="1252585" y="4471635"/>
            <a:ext cx="1140943" cy="425450"/>
          </a:xfrm>
          <a:prstGeom prst="rect">
            <a:avLst/>
          </a:prstGeom>
        </p:spPr>
        <p:txBody>
          <a:bodyPr/>
          <a:lstStyle/>
          <a:p>
            <a:pPr marL="0" indent="0" algn="ctr">
              <a:buNone/>
            </a:pPr>
            <a:r>
              <a:rPr lang="en-US" sz="1400" b="1" dirty="0">
                <a:solidFill>
                  <a:schemeClr val="bg2"/>
                </a:solidFill>
              </a:rPr>
              <a:t>Integrity</a:t>
            </a:r>
          </a:p>
          <a:p>
            <a:pPr marL="0" indent="0">
              <a:buNone/>
            </a:pPr>
            <a:endParaRPr lang="en-US" sz="1400" b="1" dirty="0">
              <a:solidFill>
                <a:schemeClr val="bg2"/>
              </a:solidFill>
            </a:endParaRPr>
          </a:p>
        </p:txBody>
      </p:sp>
      <p:sp>
        <p:nvSpPr>
          <p:cNvPr id="26" name="Text Placeholder 7">
            <a:extLst>
              <a:ext uri="{FF2B5EF4-FFF2-40B4-BE49-F238E27FC236}">
                <a16:creationId xmlns:a16="http://schemas.microsoft.com/office/drawing/2014/main" id="{1FAA29B1-34AB-9E8C-CDE7-B699E8098242}"/>
              </a:ext>
            </a:extLst>
          </p:cNvPr>
          <p:cNvSpPr>
            <a:spLocks noGrp="1"/>
          </p:cNvSpPr>
          <p:nvPr>
            <p:ph type="body" sz="quarter" idx="4294967295"/>
          </p:nvPr>
        </p:nvSpPr>
        <p:spPr>
          <a:xfrm>
            <a:off x="3417480" y="4471635"/>
            <a:ext cx="2497138" cy="425450"/>
          </a:xfrm>
          <a:prstGeom prst="rect">
            <a:avLst/>
          </a:prstGeom>
        </p:spPr>
        <p:txBody>
          <a:bodyPr/>
          <a:lstStyle/>
          <a:p>
            <a:pPr marL="0" indent="0" algn="ctr">
              <a:buNone/>
            </a:pPr>
            <a:r>
              <a:rPr lang="en-US" sz="1400" b="1" dirty="0">
                <a:solidFill>
                  <a:schemeClr val="bg2"/>
                </a:solidFill>
              </a:rPr>
              <a:t>Boldness &amp; Innovation</a:t>
            </a:r>
          </a:p>
        </p:txBody>
      </p:sp>
      <p:sp>
        <p:nvSpPr>
          <p:cNvPr id="28" name="Text Placeholder 8">
            <a:extLst>
              <a:ext uri="{FF2B5EF4-FFF2-40B4-BE49-F238E27FC236}">
                <a16:creationId xmlns:a16="http://schemas.microsoft.com/office/drawing/2014/main" id="{BC96F69E-4100-1082-5F30-CB3D5AD8E8BD}"/>
              </a:ext>
            </a:extLst>
          </p:cNvPr>
          <p:cNvSpPr>
            <a:spLocks noGrp="1"/>
          </p:cNvSpPr>
          <p:nvPr>
            <p:ph type="body" sz="quarter" idx="4294967295"/>
          </p:nvPr>
        </p:nvSpPr>
        <p:spPr>
          <a:xfrm>
            <a:off x="6800366" y="4471635"/>
            <a:ext cx="1321424" cy="425450"/>
          </a:xfrm>
          <a:prstGeom prst="rect">
            <a:avLst/>
          </a:prstGeom>
        </p:spPr>
        <p:txBody>
          <a:bodyPr/>
          <a:lstStyle/>
          <a:p>
            <a:pPr marL="0" indent="0" algn="ctr">
              <a:buNone/>
            </a:pPr>
            <a:r>
              <a:rPr lang="en-US" sz="1400" b="1" dirty="0">
                <a:solidFill>
                  <a:schemeClr val="bg2"/>
                </a:solidFill>
              </a:rPr>
              <a:t>Humility</a:t>
            </a:r>
          </a:p>
          <a:p>
            <a:pPr marL="0" indent="0">
              <a:buNone/>
            </a:pPr>
            <a:endParaRPr lang="en-US" sz="1400" b="1" dirty="0">
              <a:solidFill>
                <a:schemeClr val="bg2"/>
              </a:solidFill>
            </a:endParaRPr>
          </a:p>
        </p:txBody>
      </p:sp>
      <p:sp>
        <p:nvSpPr>
          <p:cNvPr id="30" name="Text Placeholder 9">
            <a:extLst>
              <a:ext uri="{FF2B5EF4-FFF2-40B4-BE49-F238E27FC236}">
                <a16:creationId xmlns:a16="http://schemas.microsoft.com/office/drawing/2014/main" id="{B122DE17-F294-1483-2DD2-FBFC567EC48E}"/>
              </a:ext>
            </a:extLst>
          </p:cNvPr>
          <p:cNvSpPr>
            <a:spLocks noGrp="1"/>
          </p:cNvSpPr>
          <p:nvPr>
            <p:ph type="body" sz="quarter" idx="4294967295"/>
          </p:nvPr>
        </p:nvSpPr>
        <p:spPr>
          <a:xfrm>
            <a:off x="9548539" y="4471635"/>
            <a:ext cx="1254684" cy="425450"/>
          </a:xfrm>
          <a:prstGeom prst="rect">
            <a:avLst/>
          </a:prstGeom>
        </p:spPr>
        <p:txBody>
          <a:bodyPr/>
          <a:lstStyle/>
          <a:p>
            <a:pPr marL="0" indent="0" algn="ctr">
              <a:buNone/>
            </a:pPr>
            <a:r>
              <a:rPr lang="en-US" sz="1400" b="1" dirty="0">
                <a:solidFill>
                  <a:schemeClr val="bg2"/>
                </a:solidFill>
              </a:rPr>
              <a:t>Empathy</a:t>
            </a:r>
          </a:p>
        </p:txBody>
      </p:sp>
      <p:sp>
        <p:nvSpPr>
          <p:cNvPr id="32" name="Text Placeholder 10">
            <a:extLst>
              <a:ext uri="{FF2B5EF4-FFF2-40B4-BE49-F238E27FC236}">
                <a16:creationId xmlns:a16="http://schemas.microsoft.com/office/drawing/2014/main" id="{FD3CD415-A774-0112-D9F8-BFAD720A3225}"/>
              </a:ext>
            </a:extLst>
          </p:cNvPr>
          <p:cNvSpPr>
            <a:spLocks noGrp="1"/>
          </p:cNvSpPr>
          <p:nvPr>
            <p:ph type="body" sz="quarter" idx="4294967295"/>
          </p:nvPr>
        </p:nvSpPr>
        <p:spPr>
          <a:xfrm>
            <a:off x="663387" y="4819871"/>
            <a:ext cx="2319338" cy="565150"/>
          </a:xfrm>
          <a:prstGeom prst="rect">
            <a:avLst/>
          </a:prstGeom>
        </p:spPr>
        <p:txBody>
          <a:bodyPr/>
          <a:lstStyle/>
          <a:p>
            <a:pPr marL="0" indent="0" algn="ctr">
              <a:buNone/>
            </a:pPr>
            <a:r>
              <a:rPr lang="en-US" sz="1200" dirty="0">
                <a:solidFill>
                  <a:schemeClr val="bg2"/>
                </a:solidFill>
              </a:rPr>
              <a:t>Ethical, accountable, transparent, trusting</a:t>
            </a:r>
          </a:p>
        </p:txBody>
      </p:sp>
      <p:sp>
        <p:nvSpPr>
          <p:cNvPr id="34" name="Text Placeholder 11">
            <a:extLst>
              <a:ext uri="{FF2B5EF4-FFF2-40B4-BE49-F238E27FC236}">
                <a16:creationId xmlns:a16="http://schemas.microsoft.com/office/drawing/2014/main" id="{41A8B324-8763-6945-B5AE-CB23E96F7E58}"/>
              </a:ext>
            </a:extLst>
          </p:cNvPr>
          <p:cNvSpPr>
            <a:spLocks noGrp="1"/>
          </p:cNvSpPr>
          <p:nvPr>
            <p:ph type="body" sz="quarter" idx="4294967295"/>
          </p:nvPr>
        </p:nvSpPr>
        <p:spPr>
          <a:xfrm>
            <a:off x="3506380" y="4819871"/>
            <a:ext cx="2319338" cy="565150"/>
          </a:xfrm>
          <a:prstGeom prst="rect">
            <a:avLst/>
          </a:prstGeom>
        </p:spPr>
        <p:txBody>
          <a:bodyPr/>
          <a:lstStyle/>
          <a:p>
            <a:pPr marL="0" indent="0" algn="ctr">
              <a:buNone/>
            </a:pPr>
            <a:r>
              <a:rPr lang="en-US" sz="1200" dirty="0">
                <a:solidFill>
                  <a:schemeClr val="bg2"/>
                </a:solidFill>
              </a:rPr>
              <a:t>Advocate, risk-taking, creative, courageous</a:t>
            </a:r>
          </a:p>
        </p:txBody>
      </p:sp>
      <p:sp>
        <p:nvSpPr>
          <p:cNvPr id="36" name="Text Placeholder 12">
            <a:extLst>
              <a:ext uri="{FF2B5EF4-FFF2-40B4-BE49-F238E27FC236}">
                <a16:creationId xmlns:a16="http://schemas.microsoft.com/office/drawing/2014/main" id="{1508DD30-BDF9-3105-066F-F1D98BD25841}"/>
              </a:ext>
            </a:extLst>
          </p:cNvPr>
          <p:cNvSpPr>
            <a:spLocks noGrp="1"/>
          </p:cNvSpPr>
          <p:nvPr>
            <p:ph type="body" sz="quarter" idx="4294967295"/>
          </p:nvPr>
        </p:nvSpPr>
        <p:spPr>
          <a:xfrm>
            <a:off x="6301409" y="4819871"/>
            <a:ext cx="2319337" cy="565150"/>
          </a:xfrm>
          <a:prstGeom prst="rect">
            <a:avLst/>
          </a:prstGeom>
        </p:spPr>
        <p:txBody>
          <a:bodyPr/>
          <a:lstStyle/>
          <a:p>
            <a:pPr marL="0" indent="0" algn="ctr">
              <a:buNone/>
            </a:pPr>
            <a:r>
              <a:rPr lang="en-US" sz="1200" dirty="0">
                <a:solidFill>
                  <a:schemeClr val="bg2"/>
                </a:solidFill>
              </a:rPr>
              <a:t>Respectful, learning, self-reflecting, adaptive, partnerships, collaboration</a:t>
            </a:r>
          </a:p>
        </p:txBody>
      </p:sp>
      <p:sp>
        <p:nvSpPr>
          <p:cNvPr id="38" name="Text Placeholder 13">
            <a:extLst>
              <a:ext uri="{FF2B5EF4-FFF2-40B4-BE49-F238E27FC236}">
                <a16:creationId xmlns:a16="http://schemas.microsoft.com/office/drawing/2014/main" id="{47709E72-8CFD-A1A4-7DEF-7F3964C99621}"/>
              </a:ext>
            </a:extLst>
          </p:cNvPr>
          <p:cNvSpPr>
            <a:spLocks noGrp="1"/>
          </p:cNvSpPr>
          <p:nvPr>
            <p:ph type="body" sz="quarter" idx="4294967295"/>
          </p:nvPr>
        </p:nvSpPr>
        <p:spPr>
          <a:xfrm>
            <a:off x="9016212" y="4819871"/>
            <a:ext cx="2319337" cy="565150"/>
          </a:xfrm>
          <a:prstGeom prst="rect">
            <a:avLst/>
          </a:prstGeom>
        </p:spPr>
        <p:txBody>
          <a:bodyPr/>
          <a:lstStyle/>
          <a:p>
            <a:pPr marL="0" indent="0" algn="ctr">
              <a:buNone/>
            </a:pPr>
            <a:r>
              <a:rPr lang="en-US" sz="1200" dirty="0">
                <a:solidFill>
                  <a:schemeClr val="bg2"/>
                </a:solidFill>
              </a:rPr>
              <a:t>Caring, thoughtful, attentive to language and images</a:t>
            </a:r>
          </a:p>
        </p:txBody>
      </p:sp>
      <p:pic>
        <p:nvPicPr>
          <p:cNvPr id="37" name="Picture 36" descr="Shape&#10;&#10;Description automatically generated with low confidence">
            <a:extLst>
              <a:ext uri="{FF2B5EF4-FFF2-40B4-BE49-F238E27FC236}">
                <a16:creationId xmlns:a16="http://schemas.microsoft.com/office/drawing/2014/main" id="{877286BA-343D-CC82-33B3-0043EDABBC07}"/>
              </a:ext>
            </a:extLst>
          </p:cNvPr>
          <p:cNvPicPr>
            <a:picLocks noChangeAspect="1"/>
          </p:cNvPicPr>
          <p:nvPr/>
        </p:nvPicPr>
        <p:blipFill>
          <a:blip r:embed="rId3"/>
          <a:stretch>
            <a:fillRect/>
          </a:stretch>
        </p:blipFill>
        <p:spPr>
          <a:xfrm>
            <a:off x="3400573" y="1777875"/>
            <a:ext cx="2530953" cy="2530953"/>
          </a:xfrm>
          <a:prstGeom prst="rect">
            <a:avLst/>
          </a:prstGeom>
        </p:spPr>
      </p:pic>
      <p:pic>
        <p:nvPicPr>
          <p:cNvPr id="44" name="Picture 43" descr="Shape&#10;&#10;Description automatically generated with low confidence">
            <a:extLst>
              <a:ext uri="{FF2B5EF4-FFF2-40B4-BE49-F238E27FC236}">
                <a16:creationId xmlns:a16="http://schemas.microsoft.com/office/drawing/2014/main" id="{46907DAB-23DB-F360-E5D5-20CE04135C42}"/>
              </a:ext>
            </a:extLst>
          </p:cNvPr>
          <p:cNvPicPr>
            <a:picLocks noChangeAspect="1"/>
          </p:cNvPicPr>
          <p:nvPr/>
        </p:nvPicPr>
        <p:blipFill>
          <a:blip r:embed="rId4"/>
          <a:stretch>
            <a:fillRect/>
          </a:stretch>
        </p:blipFill>
        <p:spPr>
          <a:xfrm>
            <a:off x="6260476" y="1868087"/>
            <a:ext cx="2401204" cy="2401204"/>
          </a:xfrm>
          <a:prstGeom prst="rect">
            <a:avLst/>
          </a:prstGeom>
        </p:spPr>
      </p:pic>
      <p:pic>
        <p:nvPicPr>
          <p:cNvPr id="46" name="Picture 45" descr="Shape&#10;&#10;Description automatically generated with low confidence">
            <a:extLst>
              <a:ext uri="{FF2B5EF4-FFF2-40B4-BE49-F238E27FC236}">
                <a16:creationId xmlns:a16="http://schemas.microsoft.com/office/drawing/2014/main" id="{1514C02A-6B7B-7FD6-B3D7-D5EBF4F4D8D7}"/>
              </a:ext>
            </a:extLst>
          </p:cNvPr>
          <p:cNvPicPr>
            <a:picLocks noChangeAspect="1"/>
          </p:cNvPicPr>
          <p:nvPr/>
        </p:nvPicPr>
        <p:blipFill>
          <a:blip r:embed="rId5"/>
          <a:stretch>
            <a:fillRect/>
          </a:stretch>
        </p:blipFill>
        <p:spPr>
          <a:xfrm>
            <a:off x="571947" y="1817414"/>
            <a:ext cx="2502220" cy="2502220"/>
          </a:xfrm>
          <a:prstGeom prst="rect">
            <a:avLst/>
          </a:prstGeom>
        </p:spPr>
      </p:pic>
      <p:pic>
        <p:nvPicPr>
          <p:cNvPr id="48" name="Picture 47" descr="Shape&#10;&#10;Description automatically generated with low confidence">
            <a:extLst>
              <a:ext uri="{FF2B5EF4-FFF2-40B4-BE49-F238E27FC236}">
                <a16:creationId xmlns:a16="http://schemas.microsoft.com/office/drawing/2014/main" id="{7DD7D812-A581-AACB-58BA-9954572DE892}"/>
              </a:ext>
            </a:extLst>
          </p:cNvPr>
          <p:cNvPicPr>
            <a:picLocks noChangeAspect="1"/>
          </p:cNvPicPr>
          <p:nvPr/>
        </p:nvPicPr>
        <p:blipFill>
          <a:blip r:embed="rId6"/>
          <a:stretch>
            <a:fillRect/>
          </a:stretch>
        </p:blipFill>
        <p:spPr>
          <a:xfrm>
            <a:off x="8910405" y="1817414"/>
            <a:ext cx="2530953" cy="2530953"/>
          </a:xfrm>
          <a:prstGeom prst="rect">
            <a:avLst/>
          </a:prstGeom>
        </p:spPr>
      </p:pic>
    </p:spTree>
    <p:extLst>
      <p:ext uri="{BB962C8B-B14F-4D97-AF65-F5344CB8AC3E}">
        <p14:creationId xmlns:p14="http://schemas.microsoft.com/office/powerpoint/2010/main" val="1683006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4D272A-15A0-0254-1F08-2374EB8B48C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8248" b="8248"/>
          <a:stretch/>
        </p:blipFill>
        <p:spPr>
          <a:xfrm>
            <a:off x="20" y="70777"/>
            <a:ext cx="12191980" cy="6787224"/>
          </a:xfrm>
          <a:custGeom>
            <a:avLst/>
            <a:gdLst>
              <a:gd name="connsiteX0" fmla="*/ 732758 w 12192000"/>
              <a:gd name="connsiteY0" fmla="*/ 1811310 h 6787224"/>
              <a:gd name="connsiteX1" fmla="*/ 732758 w 12192000"/>
              <a:gd name="connsiteY1" fmla="*/ 2304606 h 6787224"/>
              <a:gd name="connsiteX2" fmla="*/ 732758 w 12192000"/>
              <a:gd name="connsiteY2" fmla="*/ 2541859 h 6787224"/>
              <a:gd name="connsiteX3" fmla="*/ 732758 w 12192000"/>
              <a:gd name="connsiteY3" fmla="*/ 5806149 h 6787224"/>
              <a:gd name="connsiteX4" fmla="*/ 11460163 w 12192000"/>
              <a:gd name="connsiteY4" fmla="*/ 5806149 h 6787224"/>
              <a:gd name="connsiteX5" fmla="*/ 11460163 w 12192000"/>
              <a:gd name="connsiteY5" fmla="*/ 2304606 h 6787224"/>
              <a:gd name="connsiteX6" fmla="*/ 6360798 w 12192000"/>
              <a:gd name="connsiteY6" fmla="*/ 2304606 h 6787224"/>
              <a:gd name="connsiteX7" fmla="*/ 6360798 w 12192000"/>
              <a:gd name="connsiteY7" fmla="*/ 1811310 h 6787224"/>
              <a:gd name="connsiteX8" fmla="*/ 0 w 12192000"/>
              <a:gd name="connsiteY8" fmla="*/ 0 h 6787224"/>
              <a:gd name="connsiteX9" fmla="*/ 12192000 w 12192000"/>
              <a:gd name="connsiteY9" fmla="*/ 0 h 6787224"/>
              <a:gd name="connsiteX10" fmla="*/ 12192000 w 12192000"/>
              <a:gd name="connsiteY10" fmla="*/ 6787224 h 6787224"/>
              <a:gd name="connsiteX11" fmla="*/ 0 w 12192000"/>
              <a:gd name="connsiteY11" fmla="*/ 6787224 h 678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787224">
                <a:moveTo>
                  <a:pt x="732758" y="1811310"/>
                </a:moveTo>
                <a:lnTo>
                  <a:pt x="732758" y="2304606"/>
                </a:lnTo>
                <a:lnTo>
                  <a:pt x="732758" y="2541859"/>
                </a:lnTo>
                <a:lnTo>
                  <a:pt x="732758" y="5806149"/>
                </a:lnTo>
                <a:lnTo>
                  <a:pt x="11460163" y="5806149"/>
                </a:lnTo>
                <a:lnTo>
                  <a:pt x="11460163" y="2304606"/>
                </a:lnTo>
                <a:lnTo>
                  <a:pt x="6360798" y="2304606"/>
                </a:lnTo>
                <a:lnTo>
                  <a:pt x="6360798" y="1811310"/>
                </a:lnTo>
                <a:close/>
                <a:moveTo>
                  <a:pt x="0" y="0"/>
                </a:moveTo>
                <a:lnTo>
                  <a:pt x="12192000" y="0"/>
                </a:lnTo>
                <a:lnTo>
                  <a:pt x="12192000" y="6787224"/>
                </a:lnTo>
                <a:lnTo>
                  <a:pt x="0" y="6787224"/>
                </a:lnTo>
                <a:close/>
              </a:path>
            </a:pathLst>
          </a:custGeom>
          <a:noFill/>
        </p:spPr>
      </p:pic>
      <p:sp>
        <p:nvSpPr>
          <p:cNvPr id="7" name="TextBox 6">
            <a:extLst>
              <a:ext uri="{FF2B5EF4-FFF2-40B4-BE49-F238E27FC236}">
                <a16:creationId xmlns:a16="http://schemas.microsoft.com/office/drawing/2014/main" id="{A5B24735-A6C2-61D4-CF29-2DA5BBBED9E1}"/>
              </a:ext>
            </a:extLst>
          </p:cNvPr>
          <p:cNvSpPr txBox="1"/>
          <p:nvPr/>
        </p:nvSpPr>
        <p:spPr>
          <a:xfrm>
            <a:off x="732758" y="1882088"/>
            <a:ext cx="5628040" cy="490482"/>
          </a:xfrm>
          <a:prstGeom prst="rect">
            <a:avLst/>
          </a:prstGeom>
          <a:solidFill>
            <a:schemeClr val="accent1"/>
          </a:solidFill>
        </p:spPr>
        <p:txBody>
          <a:bodyPr rIns="180000" anchor="ctr">
            <a:normAutofit/>
          </a:bodyPr>
          <a:lstStyle/>
          <a:p>
            <a:pPr lvl="0" algn="ctr">
              <a:lnSpc>
                <a:spcPct val="90000"/>
              </a:lnSpc>
              <a:spcBef>
                <a:spcPts val="1000"/>
              </a:spcBef>
              <a:defRPr/>
            </a:pPr>
            <a:r>
              <a:rPr kumimoji="0" lang="en-US" sz="2800" b="1" i="0" u="none" strike="noStrike" kern="1200" cap="none" spc="300" normalizeH="0" baseline="0" noProof="0" dirty="0">
                <a:ln>
                  <a:noFill/>
                </a:ln>
                <a:solidFill>
                  <a:srgbClr val="2E3238"/>
                </a:solidFill>
                <a:effectLst/>
                <a:uLnTx/>
                <a:uFillTx/>
                <a:latin typeface="Arial" panose="020B0604020202020204" pitchFamily="34" charset="0"/>
                <a:ea typeface="+mn-ea"/>
                <a:cs typeface="Arial" panose="020B0604020202020204" pitchFamily="34" charset="0"/>
              </a:rPr>
              <a:t>What is a disaster?</a:t>
            </a:r>
          </a:p>
        </p:txBody>
      </p:sp>
      <p:sp>
        <p:nvSpPr>
          <p:cNvPr id="4" name="Text Placeholder 2">
            <a:extLst>
              <a:ext uri="{FF2B5EF4-FFF2-40B4-BE49-F238E27FC236}">
                <a16:creationId xmlns:a16="http://schemas.microsoft.com/office/drawing/2014/main" id="{28023B75-4592-A049-8E11-D5F0547C15EE}"/>
              </a:ext>
            </a:extLst>
          </p:cNvPr>
          <p:cNvSpPr>
            <a:spLocks noGrp="1"/>
          </p:cNvSpPr>
          <p:nvPr>
            <p:ph type="body" sz="quarter" idx="12"/>
          </p:nvPr>
        </p:nvSpPr>
        <p:spPr>
          <a:xfrm>
            <a:off x="1086341" y="2810253"/>
            <a:ext cx="9973543" cy="2726947"/>
          </a:xfrm>
        </p:spPr>
        <p:txBody>
          <a:bodyPr>
            <a:normAutofit fontScale="92500" lnSpcReduction="10000"/>
          </a:bodyPr>
          <a:lstStyle>
            <a:lvl1pPr marL="228600" indent="-228600">
              <a:lnSpc>
                <a:spcPct val="130000"/>
              </a:lnSpc>
              <a:buClr>
                <a:schemeClr val="accent3"/>
              </a:buClr>
              <a:buFont typeface="Arial" panose="020B0604020202020204" pitchFamily="34" charset="0"/>
              <a:buChar char="•"/>
              <a:defRPr sz="160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marL="0" indent="0">
              <a:buNone/>
            </a:pPr>
            <a:r>
              <a:rPr lang="en-US" sz="2000" dirty="0">
                <a:solidFill>
                  <a:schemeClr val="bg2"/>
                </a:solidFill>
              </a:rPr>
              <a:t>CDP uses a modified version of the </a:t>
            </a:r>
            <a:r>
              <a:rPr lang="en-US" sz="2000" dirty="0">
                <a:solidFill>
                  <a:schemeClr val="bg2"/>
                </a:solidFill>
                <a:hlinkClick r:id="rId5">
                  <a:extLst>
                    <a:ext uri="{A12FA001-AC4F-418D-AE19-62706E023703}">
                      <ahyp:hlinkClr xmlns:ahyp="http://schemas.microsoft.com/office/drawing/2018/hyperlinkcolor" val="tx"/>
                    </a:ext>
                  </a:extLst>
                </a:hlinkClick>
              </a:rPr>
              <a:t>UN Office for Disaster Risk Reduction definition</a:t>
            </a:r>
            <a:r>
              <a:rPr lang="en-US" sz="2000" dirty="0">
                <a:solidFill>
                  <a:schemeClr val="bg2"/>
                </a:solidFill>
              </a:rPr>
              <a:t>:</a:t>
            </a:r>
          </a:p>
          <a:p>
            <a:pPr marL="0" indent="0">
              <a:buNone/>
            </a:pPr>
            <a:r>
              <a:rPr lang="en-US" sz="2000" dirty="0">
                <a:solidFill>
                  <a:schemeClr val="bg2"/>
                </a:solidFill>
              </a:rPr>
              <a:t>“A disaster is a serious disruption of the functioning of a community or a society at any scale due to hazardous events interacting with conditions of exposure, vulnerability and capacity, leading to one or more of the following: human, material, economic and environmental losses and impacts.”</a:t>
            </a:r>
          </a:p>
          <a:p>
            <a:pPr marL="0" indent="0">
              <a:buNone/>
            </a:pPr>
            <a:r>
              <a:rPr kumimoji="0" lang="en-US" sz="1200" b="1" i="0" u="none" strike="noStrike" kern="1200" cap="none" spc="300" normalizeH="0" baseline="0" noProof="0" dirty="0">
                <a:ln>
                  <a:noFill/>
                </a:ln>
                <a:solidFill>
                  <a:srgbClr val="2E3238"/>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disasterphilanthropy.org/disasters/disasters-and-long-term-recovery/ </a:t>
            </a:r>
            <a:endParaRPr kumimoji="0" lang="en-US" sz="1200" b="1" i="0" u="none" strike="noStrike" kern="1200" cap="none" spc="300" normalizeH="0" baseline="0" noProof="0" dirty="0">
              <a:ln>
                <a:noFill/>
              </a:ln>
              <a:solidFill>
                <a:srgbClr val="2E3238"/>
              </a:solidFill>
              <a:effectLst/>
              <a:uLnTx/>
              <a:uFillTx/>
              <a:latin typeface="Arial" panose="020B0604020202020204" pitchFamily="34" charset="0"/>
              <a:ea typeface="+mn-ea"/>
              <a:cs typeface="Arial" panose="020B0604020202020204" pitchFamily="34" charset="0"/>
            </a:endParaRPr>
          </a:p>
          <a:p>
            <a:pPr marL="0" indent="0">
              <a:buNone/>
            </a:pPr>
            <a:endParaRPr lang="en-US" sz="2000" dirty="0">
              <a:solidFill>
                <a:schemeClr val="bg2"/>
              </a:solidFill>
            </a:endParaRPr>
          </a:p>
        </p:txBody>
      </p:sp>
    </p:spTree>
    <p:extLst>
      <p:ext uri="{BB962C8B-B14F-4D97-AF65-F5344CB8AC3E}">
        <p14:creationId xmlns:p14="http://schemas.microsoft.com/office/powerpoint/2010/main" val="2753615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A0AC56-EEDF-7049-406A-DA799D3033A1}"/>
              </a:ext>
            </a:extLst>
          </p:cNvPr>
          <p:cNvPicPr>
            <a:picLocks noChangeAspect="1"/>
          </p:cNvPicPr>
          <p:nvPr/>
        </p:nvPicPr>
        <p:blipFill>
          <a:blip r:embed="rId2"/>
          <a:srcRect l="444"/>
          <a:stretch/>
        </p:blipFill>
        <p:spPr>
          <a:xfrm>
            <a:off x="20" y="10"/>
            <a:ext cx="12191980" cy="6857990"/>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noFill/>
        </p:spPr>
      </p:pic>
      <p:sp>
        <p:nvSpPr>
          <p:cNvPr id="3" name="Text Placeholder 2">
            <a:extLst>
              <a:ext uri="{FF2B5EF4-FFF2-40B4-BE49-F238E27FC236}">
                <a16:creationId xmlns:a16="http://schemas.microsoft.com/office/drawing/2014/main" id="{34A36ED1-4FAE-5198-EFD0-E52C121EE0F9}"/>
              </a:ext>
            </a:extLst>
          </p:cNvPr>
          <p:cNvSpPr>
            <a:spLocks noGrp="1"/>
          </p:cNvSpPr>
          <p:nvPr>
            <p:ph type="body" sz="quarter" idx="10"/>
          </p:nvPr>
        </p:nvSpPr>
        <p:spPr>
          <a:xfrm>
            <a:off x="870707" y="4185769"/>
            <a:ext cx="9211444" cy="867930"/>
          </a:xfrm>
        </p:spPr>
        <p:txBody>
          <a:bodyPr wrap="square">
            <a:normAutofit/>
          </a:bodyPr>
          <a:lstStyle/>
          <a:p>
            <a:r>
              <a:rPr lang="en-US" sz="3500"/>
              <a:t>Hazard + Vulnerability = Disaster</a:t>
            </a:r>
          </a:p>
        </p:txBody>
      </p:sp>
    </p:spTree>
    <p:extLst>
      <p:ext uri="{BB962C8B-B14F-4D97-AF65-F5344CB8AC3E}">
        <p14:creationId xmlns:p14="http://schemas.microsoft.com/office/powerpoint/2010/main" val="2589407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D60C88-146B-7D46-870B-CB970386EA20}"/>
              </a:ext>
            </a:extLst>
          </p:cNvPr>
          <p:cNvSpPr>
            <a:spLocks noGrp="1"/>
          </p:cNvSpPr>
          <p:nvPr>
            <p:ph type="body" sz="quarter" idx="10"/>
          </p:nvPr>
        </p:nvSpPr>
        <p:spPr/>
        <p:txBody>
          <a:bodyPr/>
          <a:lstStyle/>
          <a:p>
            <a:r>
              <a:rPr lang="en-US" dirty="0"/>
              <a:t>What is a disaster?</a:t>
            </a:r>
          </a:p>
        </p:txBody>
      </p:sp>
      <p:grpSp>
        <p:nvGrpSpPr>
          <p:cNvPr id="23" name="Group 22">
            <a:extLst>
              <a:ext uri="{FF2B5EF4-FFF2-40B4-BE49-F238E27FC236}">
                <a16:creationId xmlns:a16="http://schemas.microsoft.com/office/drawing/2014/main" id="{28EE89CA-322F-0845-B7F8-FADE582D0EB2}"/>
              </a:ext>
            </a:extLst>
          </p:cNvPr>
          <p:cNvGrpSpPr/>
          <p:nvPr/>
        </p:nvGrpSpPr>
        <p:grpSpPr>
          <a:xfrm>
            <a:off x="804374" y="1844930"/>
            <a:ext cx="2039167" cy="4371608"/>
            <a:chOff x="680807" y="1280267"/>
            <a:chExt cx="2000610" cy="4042817"/>
          </a:xfrm>
        </p:grpSpPr>
        <p:sp>
          <p:nvSpPr>
            <p:cNvPr id="24" name="Rectangle 23">
              <a:extLst>
                <a:ext uri="{FF2B5EF4-FFF2-40B4-BE49-F238E27FC236}">
                  <a16:creationId xmlns:a16="http://schemas.microsoft.com/office/drawing/2014/main" id="{F5E29EF7-36DB-6A43-B423-7DD4ED86F1F0}"/>
                </a:ext>
              </a:extLst>
            </p:cNvPr>
            <p:cNvSpPr/>
            <p:nvPr/>
          </p:nvSpPr>
          <p:spPr>
            <a:xfrm>
              <a:off x="680807" y="1280267"/>
              <a:ext cx="1753474" cy="34708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E2E36"/>
                  </a:solidFill>
                  <a:effectLst/>
                  <a:uLnTx/>
                  <a:uFillTx/>
                  <a:latin typeface="Verdana" panose="020B0604030504040204"/>
                  <a:ea typeface="+mn-ea"/>
                  <a:cs typeface="+mn-cs"/>
                </a:rPr>
                <a:t>Root Causes</a:t>
              </a:r>
            </a:p>
          </p:txBody>
        </p:sp>
        <p:sp>
          <p:nvSpPr>
            <p:cNvPr id="25" name="Rectangle 24">
              <a:extLst>
                <a:ext uri="{FF2B5EF4-FFF2-40B4-BE49-F238E27FC236}">
                  <a16:creationId xmlns:a16="http://schemas.microsoft.com/office/drawing/2014/main" id="{3CD81D28-B6CD-2D43-B772-80384A481A45}"/>
                </a:ext>
              </a:extLst>
            </p:cNvPr>
            <p:cNvSpPr/>
            <p:nvPr/>
          </p:nvSpPr>
          <p:spPr>
            <a:xfrm>
              <a:off x="680807" y="1627354"/>
              <a:ext cx="1753474" cy="369573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E2E36"/>
                  </a:solidFill>
                  <a:effectLst/>
                  <a:uLnTx/>
                  <a:uFillTx/>
                  <a:latin typeface="Verdana" panose="020B0604030504040204"/>
                  <a:ea typeface="+mn-ea"/>
                  <a:cs typeface="+mn-cs"/>
                </a:rPr>
                <a:t>Limited Access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Power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Structures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p:txBody>
        </p:sp>
        <p:sp>
          <p:nvSpPr>
            <p:cNvPr id="26" name="Triangle 25">
              <a:extLst>
                <a:ext uri="{FF2B5EF4-FFF2-40B4-BE49-F238E27FC236}">
                  <a16:creationId xmlns:a16="http://schemas.microsoft.com/office/drawing/2014/main" id="{B7338C3B-8050-D447-A6F6-950BCABF478B}"/>
                </a:ext>
              </a:extLst>
            </p:cNvPr>
            <p:cNvSpPr/>
            <p:nvPr/>
          </p:nvSpPr>
          <p:spPr>
            <a:xfrm rot="5400000">
              <a:off x="1799968" y="3453712"/>
              <a:ext cx="1515762" cy="24713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grpSp>
      <p:grpSp>
        <p:nvGrpSpPr>
          <p:cNvPr id="33" name="Group 32">
            <a:extLst>
              <a:ext uri="{FF2B5EF4-FFF2-40B4-BE49-F238E27FC236}">
                <a16:creationId xmlns:a16="http://schemas.microsoft.com/office/drawing/2014/main" id="{3FAF2CFE-0072-2C48-8399-3D4FF97994E9}"/>
              </a:ext>
            </a:extLst>
          </p:cNvPr>
          <p:cNvGrpSpPr/>
          <p:nvPr/>
        </p:nvGrpSpPr>
        <p:grpSpPr>
          <a:xfrm>
            <a:off x="2964657" y="1851593"/>
            <a:ext cx="2039984" cy="4358281"/>
            <a:chOff x="680807" y="1280267"/>
            <a:chExt cx="2000610" cy="4030493"/>
          </a:xfrm>
        </p:grpSpPr>
        <p:sp>
          <p:nvSpPr>
            <p:cNvPr id="34" name="Rectangle 33">
              <a:extLst>
                <a:ext uri="{FF2B5EF4-FFF2-40B4-BE49-F238E27FC236}">
                  <a16:creationId xmlns:a16="http://schemas.microsoft.com/office/drawing/2014/main" id="{C6F5C368-31BF-A441-9140-846DC8D557B4}"/>
                </a:ext>
              </a:extLst>
            </p:cNvPr>
            <p:cNvSpPr/>
            <p:nvPr/>
          </p:nvSpPr>
          <p:spPr>
            <a:xfrm>
              <a:off x="680807" y="1280267"/>
              <a:ext cx="1753474" cy="34708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3F1EB"/>
                  </a:solidFill>
                  <a:effectLst/>
                  <a:uLnTx/>
                  <a:uFillTx/>
                  <a:latin typeface="Verdana" panose="020B0604030504040204"/>
                  <a:ea typeface="+mn-ea"/>
                  <a:cs typeface="+mn-cs"/>
                </a:rPr>
                <a:t>Dynamic Pressure</a:t>
              </a:r>
            </a:p>
          </p:txBody>
        </p:sp>
        <p:sp>
          <p:nvSpPr>
            <p:cNvPr id="35" name="Rectangle 34">
              <a:extLst>
                <a:ext uri="{FF2B5EF4-FFF2-40B4-BE49-F238E27FC236}">
                  <a16:creationId xmlns:a16="http://schemas.microsoft.com/office/drawing/2014/main" id="{460ABDC6-357A-E940-8B6E-579C62A4E969}"/>
                </a:ext>
              </a:extLst>
            </p:cNvPr>
            <p:cNvSpPr/>
            <p:nvPr/>
          </p:nvSpPr>
          <p:spPr>
            <a:xfrm>
              <a:off x="680807" y="1627354"/>
              <a:ext cx="1753474" cy="36834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E2E36"/>
                  </a:solidFill>
                  <a:effectLst/>
                  <a:uLnTx/>
                  <a:uFillTx/>
                  <a:latin typeface="Verdana" panose="020B0604030504040204"/>
                  <a:ea typeface="+mn-ea"/>
                  <a:cs typeface="+mn-cs"/>
                </a:rPr>
                <a:t>Lack 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Local institutions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Appropriate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Local investment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Local markets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Press freedom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Ethical standards in public 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E2E36"/>
                  </a:solidFill>
                  <a:effectLst/>
                  <a:uLnTx/>
                  <a:uFillTx/>
                  <a:latin typeface="Verdana" panose="020B0604030504040204"/>
                  <a:ea typeface="+mn-ea"/>
                  <a:cs typeface="+mn-cs"/>
                </a:rPr>
                <a:t>Macro-forces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Rapid population growth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Rapid urbanization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Arms expenditure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Debt repayment schedules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Deforestation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Decline in soil productivity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p:txBody>
        </p:sp>
        <p:sp>
          <p:nvSpPr>
            <p:cNvPr id="36" name="Triangle 35">
              <a:extLst>
                <a:ext uri="{FF2B5EF4-FFF2-40B4-BE49-F238E27FC236}">
                  <a16:creationId xmlns:a16="http://schemas.microsoft.com/office/drawing/2014/main" id="{5C7AF668-9C18-D944-9024-EFFAC03F3212}"/>
                </a:ext>
              </a:extLst>
            </p:cNvPr>
            <p:cNvSpPr/>
            <p:nvPr/>
          </p:nvSpPr>
          <p:spPr>
            <a:xfrm rot="5400000">
              <a:off x="1799968" y="3453712"/>
              <a:ext cx="1515762" cy="24713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grpSp>
      <p:grpSp>
        <p:nvGrpSpPr>
          <p:cNvPr id="42" name="Group 41">
            <a:extLst>
              <a:ext uri="{FF2B5EF4-FFF2-40B4-BE49-F238E27FC236}">
                <a16:creationId xmlns:a16="http://schemas.microsoft.com/office/drawing/2014/main" id="{B5EEEA6C-38D1-D543-8B1A-650B78DDA9C5}"/>
              </a:ext>
            </a:extLst>
          </p:cNvPr>
          <p:cNvGrpSpPr/>
          <p:nvPr/>
        </p:nvGrpSpPr>
        <p:grpSpPr>
          <a:xfrm>
            <a:off x="5124939" y="1851593"/>
            <a:ext cx="2039984" cy="4358281"/>
            <a:chOff x="680807" y="1280267"/>
            <a:chExt cx="2000610" cy="4030493"/>
          </a:xfrm>
        </p:grpSpPr>
        <p:sp>
          <p:nvSpPr>
            <p:cNvPr id="43" name="Rectangle 42">
              <a:extLst>
                <a:ext uri="{FF2B5EF4-FFF2-40B4-BE49-F238E27FC236}">
                  <a16:creationId xmlns:a16="http://schemas.microsoft.com/office/drawing/2014/main" id="{0D5DC241-2EDC-C34A-982E-69F8132C58A4}"/>
                </a:ext>
              </a:extLst>
            </p:cNvPr>
            <p:cNvSpPr/>
            <p:nvPr/>
          </p:nvSpPr>
          <p:spPr>
            <a:xfrm>
              <a:off x="680807" y="1280267"/>
              <a:ext cx="1753474" cy="34708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0" normalizeH="0" baseline="0" noProof="0" dirty="0">
                  <a:ln>
                    <a:noFill/>
                  </a:ln>
                  <a:solidFill>
                    <a:srgbClr val="F3F1EB"/>
                  </a:solidFill>
                  <a:effectLst/>
                  <a:uLnTx/>
                  <a:uFillTx/>
                  <a:latin typeface="Verdana" panose="020B0604030504040204"/>
                  <a:ea typeface="+mn-ea"/>
                  <a:cs typeface="+mn-cs"/>
                </a:rPr>
                <a:t>Unsafe Conditions</a:t>
              </a:r>
            </a:p>
          </p:txBody>
        </p:sp>
        <p:sp>
          <p:nvSpPr>
            <p:cNvPr id="44" name="Rectangle 43">
              <a:extLst>
                <a:ext uri="{FF2B5EF4-FFF2-40B4-BE49-F238E27FC236}">
                  <a16:creationId xmlns:a16="http://schemas.microsoft.com/office/drawing/2014/main" id="{72398534-65AB-F64B-9E72-E5A4BECE74CB}"/>
                </a:ext>
              </a:extLst>
            </p:cNvPr>
            <p:cNvSpPr/>
            <p:nvPr/>
          </p:nvSpPr>
          <p:spPr>
            <a:xfrm>
              <a:off x="680807" y="1627355"/>
              <a:ext cx="1753474" cy="368340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E2E36"/>
                  </a:solidFill>
                  <a:effectLst/>
                  <a:uLnTx/>
                  <a:uFillTx/>
                  <a:latin typeface="Verdana" panose="020B0604030504040204"/>
                  <a:ea typeface="+mn-ea"/>
                  <a:cs typeface="+mn-cs"/>
                </a:rPr>
                <a:t>Fragile Physical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Dangerous locations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Unprotected buildings and infrastructure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E2E36"/>
                  </a:solidFill>
                  <a:effectLst/>
                  <a:uLnTx/>
                  <a:uFillTx/>
                  <a:latin typeface="Verdana" panose="020B0604030504040204"/>
                  <a:ea typeface="+mn-ea"/>
                  <a:cs typeface="+mn-cs"/>
                </a:rPr>
                <a:t>Fragile Local Economy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Livelihoods at risk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Low-income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E2E36"/>
                  </a:solidFill>
                  <a:effectLst/>
                  <a:uLnTx/>
                  <a:uFillTx/>
                  <a:latin typeface="Verdana" panose="020B0604030504040204"/>
                  <a:ea typeface="+mn-ea"/>
                  <a:cs typeface="+mn-cs"/>
                </a:rPr>
                <a:t>Vulnerable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dirty="0">
                  <a:ln>
                    <a:noFill/>
                  </a:ln>
                  <a:solidFill>
                    <a:srgbClr val="1E2E36"/>
                  </a:solidFill>
                  <a:effectLst/>
                  <a:uLnTx/>
                  <a:uFillTx/>
                  <a:latin typeface="Verdana" panose="020B0604030504040204"/>
                  <a:ea typeface="+mn-ea"/>
                  <a:cs typeface="+mn-cs"/>
                </a:rPr>
                <a:t>Special groups at risk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Lack of local institutions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E2E36"/>
                  </a:solidFill>
                  <a:effectLst/>
                  <a:uLnTx/>
                  <a:uFillTx/>
                  <a:latin typeface="Verdana" panose="020B0604030504040204"/>
                  <a:ea typeface="+mn-ea"/>
                  <a:cs typeface="+mn-cs"/>
                </a:rPr>
                <a:t>Public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Lack of disaster preparedness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Prevalence of endemic disease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p:txBody>
        </p:sp>
        <p:sp>
          <p:nvSpPr>
            <p:cNvPr id="45" name="Triangle 44">
              <a:extLst>
                <a:ext uri="{FF2B5EF4-FFF2-40B4-BE49-F238E27FC236}">
                  <a16:creationId xmlns:a16="http://schemas.microsoft.com/office/drawing/2014/main" id="{2778CA60-8ECA-1C42-8C10-D7F176F6384E}"/>
                </a:ext>
              </a:extLst>
            </p:cNvPr>
            <p:cNvSpPr/>
            <p:nvPr/>
          </p:nvSpPr>
          <p:spPr>
            <a:xfrm rot="5400000">
              <a:off x="1799968" y="3453712"/>
              <a:ext cx="1515762" cy="24713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grpSp>
      <p:sp>
        <p:nvSpPr>
          <p:cNvPr id="46" name="Rectangle 45">
            <a:extLst>
              <a:ext uri="{FF2B5EF4-FFF2-40B4-BE49-F238E27FC236}">
                <a16:creationId xmlns:a16="http://schemas.microsoft.com/office/drawing/2014/main" id="{445D9F22-2C0A-834B-9B43-953B03EE19B9}"/>
              </a:ext>
            </a:extLst>
          </p:cNvPr>
          <p:cNvSpPr/>
          <p:nvPr/>
        </p:nvSpPr>
        <p:spPr>
          <a:xfrm>
            <a:off x="7280126" y="2968906"/>
            <a:ext cx="1787984" cy="76575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0" normalizeH="0" baseline="0" noProof="0" dirty="0">
                <a:ln>
                  <a:noFill/>
                </a:ln>
                <a:solidFill>
                  <a:srgbClr val="F3F1EB"/>
                </a:solidFill>
                <a:effectLst/>
                <a:uLnTx/>
                <a:uFillTx/>
                <a:latin typeface="Verdana" panose="020B0604030504040204"/>
                <a:ea typeface="+mn-ea"/>
                <a:cs typeface="+mn-cs"/>
              </a:rPr>
              <a:t>Disaster</a:t>
            </a:r>
          </a:p>
        </p:txBody>
      </p:sp>
      <p:sp>
        <p:nvSpPr>
          <p:cNvPr id="47" name="Rectangle 46">
            <a:extLst>
              <a:ext uri="{FF2B5EF4-FFF2-40B4-BE49-F238E27FC236}">
                <a16:creationId xmlns:a16="http://schemas.microsoft.com/office/drawing/2014/main" id="{A58B6809-CFCF-9343-A33B-C62F1A754E30}"/>
              </a:ext>
            </a:extLst>
          </p:cNvPr>
          <p:cNvSpPr/>
          <p:nvPr/>
        </p:nvSpPr>
        <p:spPr>
          <a:xfrm>
            <a:off x="7280126" y="4141094"/>
            <a:ext cx="1787984" cy="37531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30" normalizeH="0" baseline="0" noProof="0" dirty="0">
                <a:ln>
                  <a:noFill/>
                </a:ln>
                <a:solidFill>
                  <a:srgbClr val="1E2E36"/>
                </a:solidFill>
                <a:effectLst/>
                <a:uLnTx/>
                <a:uFillTx/>
                <a:latin typeface="Verdana" panose="020B0604030504040204"/>
                <a:ea typeface="+mn-ea"/>
                <a:cs typeface="+mn-cs"/>
              </a:rPr>
              <a:t>Vulnerability + Hazard</a:t>
            </a:r>
            <a:endParaRPr kumimoji="0" lang="en-US" sz="1000" b="0" i="0" u="none" strike="noStrike" kern="1200" cap="none" spc="-30" normalizeH="0" baseline="0" noProof="0" dirty="0">
              <a:ln>
                <a:noFill/>
              </a:ln>
              <a:solidFill>
                <a:srgbClr val="1E2E36"/>
              </a:solidFill>
              <a:effectLst/>
              <a:uLnTx/>
              <a:uFillTx/>
              <a:latin typeface="Verdana" panose="020B0604030504040204"/>
              <a:ea typeface="+mn-ea"/>
              <a:cs typeface="+mn-cs"/>
            </a:endParaRPr>
          </a:p>
        </p:txBody>
      </p:sp>
      <p:grpSp>
        <p:nvGrpSpPr>
          <p:cNvPr id="48" name="Group 47">
            <a:extLst>
              <a:ext uri="{FF2B5EF4-FFF2-40B4-BE49-F238E27FC236}">
                <a16:creationId xmlns:a16="http://schemas.microsoft.com/office/drawing/2014/main" id="{46C4F5FF-20C4-CA4B-BE21-0B5E8D046A16}"/>
              </a:ext>
            </a:extLst>
          </p:cNvPr>
          <p:cNvGrpSpPr/>
          <p:nvPr/>
        </p:nvGrpSpPr>
        <p:grpSpPr>
          <a:xfrm>
            <a:off x="9200444" y="1219953"/>
            <a:ext cx="2030770" cy="4989921"/>
            <a:chOff x="442707" y="1280267"/>
            <a:chExt cx="1991574" cy="4614627"/>
          </a:xfrm>
        </p:grpSpPr>
        <p:sp>
          <p:nvSpPr>
            <p:cNvPr id="49" name="Rectangle 48">
              <a:extLst>
                <a:ext uri="{FF2B5EF4-FFF2-40B4-BE49-F238E27FC236}">
                  <a16:creationId xmlns:a16="http://schemas.microsoft.com/office/drawing/2014/main" id="{9F848097-491D-3A47-B32B-839CF0FB7B5F}"/>
                </a:ext>
              </a:extLst>
            </p:cNvPr>
            <p:cNvSpPr/>
            <p:nvPr/>
          </p:nvSpPr>
          <p:spPr>
            <a:xfrm>
              <a:off x="680807" y="1280267"/>
              <a:ext cx="1753474" cy="34708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0" normalizeH="0" baseline="0" noProof="0" dirty="0">
                  <a:ln>
                    <a:noFill/>
                  </a:ln>
                  <a:solidFill>
                    <a:srgbClr val="000000"/>
                  </a:solidFill>
                  <a:effectLst/>
                  <a:uLnTx/>
                  <a:uFillTx/>
                  <a:latin typeface="Verdana" panose="020B0604030504040204"/>
                  <a:ea typeface="+mn-ea"/>
                  <a:cs typeface="+mn-cs"/>
                </a:rPr>
                <a:t>Hazard</a:t>
              </a:r>
            </a:p>
          </p:txBody>
        </p:sp>
        <p:sp>
          <p:nvSpPr>
            <p:cNvPr id="50" name="Rectangle 49">
              <a:extLst>
                <a:ext uri="{FF2B5EF4-FFF2-40B4-BE49-F238E27FC236}">
                  <a16:creationId xmlns:a16="http://schemas.microsoft.com/office/drawing/2014/main" id="{3B8E5606-27C1-2D4A-9484-913C2A628B43}"/>
                </a:ext>
              </a:extLst>
            </p:cNvPr>
            <p:cNvSpPr/>
            <p:nvPr/>
          </p:nvSpPr>
          <p:spPr>
            <a:xfrm>
              <a:off x="680807" y="1627355"/>
              <a:ext cx="1753474" cy="4267539"/>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Diseases and epidemics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Drought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Earthquake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Flooding</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High winds (cyclone, hurricane, typhoon)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Landslide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Volcanic Eruption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rPr>
                <a:t>War/conflict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E2E36"/>
                </a:solidFill>
                <a:effectLst/>
                <a:uLnTx/>
                <a:uFillTx/>
                <a:latin typeface="Verdana" panose="020B0604030504040204"/>
                <a:ea typeface="+mn-ea"/>
                <a:cs typeface="+mn-cs"/>
              </a:endParaRPr>
            </a:p>
          </p:txBody>
        </p:sp>
        <p:sp>
          <p:nvSpPr>
            <p:cNvPr id="51" name="Triangle 50">
              <a:extLst>
                <a:ext uri="{FF2B5EF4-FFF2-40B4-BE49-F238E27FC236}">
                  <a16:creationId xmlns:a16="http://schemas.microsoft.com/office/drawing/2014/main" id="{2BA3B5C8-BBDD-8C46-B5C5-20EB5E13B7BD}"/>
                </a:ext>
              </a:extLst>
            </p:cNvPr>
            <p:cNvSpPr/>
            <p:nvPr/>
          </p:nvSpPr>
          <p:spPr>
            <a:xfrm rot="16200000">
              <a:off x="-191606" y="4031683"/>
              <a:ext cx="1515762" cy="24713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grpSp>
      <p:sp>
        <p:nvSpPr>
          <p:cNvPr id="22" name="Rectangle 21">
            <a:extLst>
              <a:ext uri="{FF2B5EF4-FFF2-40B4-BE49-F238E27FC236}">
                <a16:creationId xmlns:a16="http://schemas.microsoft.com/office/drawing/2014/main" id="{93D3F140-866E-DA43-B48C-CE48400488B3}"/>
              </a:ext>
            </a:extLst>
          </p:cNvPr>
          <p:cNvSpPr/>
          <p:nvPr/>
        </p:nvSpPr>
        <p:spPr>
          <a:xfrm>
            <a:off x="803658" y="1219953"/>
            <a:ext cx="6109265" cy="37531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 normalizeH="0" baseline="0" noProof="0" dirty="0">
                <a:ln>
                  <a:noFill/>
                </a:ln>
                <a:solidFill>
                  <a:srgbClr val="1E2E36"/>
                </a:solidFill>
                <a:effectLst/>
                <a:uLnTx/>
                <a:uFillTx/>
                <a:latin typeface="Verdana" panose="020B0604030504040204"/>
                <a:ea typeface="+mn-ea"/>
                <a:cs typeface="+mn-cs"/>
              </a:rPr>
              <a:t>Vulnerability</a:t>
            </a:r>
            <a:endParaRPr kumimoji="0" lang="en-US" sz="1000" b="0" i="0" u="none" strike="noStrike" kern="1200" cap="none" spc="-30" normalizeH="0" baseline="0" noProof="0" dirty="0">
              <a:ln>
                <a:noFill/>
              </a:ln>
              <a:solidFill>
                <a:srgbClr val="1E2E36"/>
              </a:solidFill>
              <a:effectLst/>
              <a:uLnTx/>
              <a:uFillTx/>
              <a:latin typeface="Verdana" panose="020B0604030504040204"/>
              <a:ea typeface="+mn-ea"/>
              <a:cs typeface="+mn-cs"/>
            </a:endParaRPr>
          </a:p>
        </p:txBody>
      </p:sp>
      <p:sp>
        <p:nvSpPr>
          <p:cNvPr id="27" name="Triangle 26">
            <a:extLst>
              <a:ext uri="{FF2B5EF4-FFF2-40B4-BE49-F238E27FC236}">
                <a16:creationId xmlns:a16="http://schemas.microsoft.com/office/drawing/2014/main" id="{26F72248-C6D9-B940-8931-B416CE94554B}"/>
              </a:ext>
            </a:extLst>
          </p:cNvPr>
          <p:cNvSpPr/>
          <p:nvPr/>
        </p:nvSpPr>
        <p:spPr>
          <a:xfrm>
            <a:off x="7275519" y="3889094"/>
            <a:ext cx="1787984" cy="252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Tree>
    <p:extLst>
      <p:ext uri="{BB962C8B-B14F-4D97-AF65-F5344CB8AC3E}">
        <p14:creationId xmlns:p14="http://schemas.microsoft.com/office/powerpoint/2010/main" val="2955245847"/>
      </p:ext>
    </p:extLst>
  </p:cSld>
  <p:clrMapOvr>
    <a:masterClrMapping/>
  </p:clrMapOvr>
</p:sld>
</file>

<file path=ppt/theme/theme1.xml><?xml version="1.0" encoding="utf-8"?>
<a:theme xmlns:a="http://schemas.openxmlformats.org/drawingml/2006/main" name="Section Dividers">
  <a:themeElements>
    <a:clrScheme name="Custom 1">
      <a:dk1>
        <a:srgbClr val="000000"/>
      </a:dk1>
      <a:lt1>
        <a:srgbClr val="FFFFFF"/>
      </a:lt1>
      <a:dk2>
        <a:srgbClr val="1E2E36"/>
      </a:dk2>
      <a:lt2>
        <a:srgbClr val="F3F1EB"/>
      </a:lt2>
      <a:accent1>
        <a:srgbClr val="507788"/>
      </a:accent1>
      <a:accent2>
        <a:srgbClr val="A1412A"/>
      </a:accent2>
      <a:accent3>
        <a:srgbClr val="BBA983"/>
      </a:accent3>
      <a:accent4>
        <a:srgbClr val="ADBFC7"/>
      </a:accent4>
      <a:accent5>
        <a:srgbClr val="F65C28"/>
      </a:accent5>
      <a:accent6>
        <a:srgbClr val="F98E6B"/>
      </a:accent6>
      <a:hlink>
        <a:srgbClr val="86DAFE"/>
      </a:hlink>
      <a:folHlink>
        <a:srgbClr val="4F7F95"/>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1200" dirty="0" err="1" smtClean="0">
            <a:solidFill>
              <a:schemeClr val="bg2"/>
            </a:solidFill>
          </a:defRPr>
        </a:defPPr>
      </a:lstStyle>
    </a:txDef>
  </a:objectDefaults>
  <a:extraClrSchemeLst/>
  <a:extLst>
    <a:ext uri="{05A4C25C-085E-4340-85A3-A5531E510DB2}">
      <thm15:themeFamily xmlns:thm15="http://schemas.microsoft.com/office/thememl/2012/main" name="CDP Master Template" id="{65A13F29-441B-4E55-8BB5-BBABBA3A17BA}" vid="{9C0A821E-3127-4DDD-8C5A-B83A2362908D}"/>
    </a:ext>
  </a:extLst>
</a:theme>
</file>

<file path=ppt/theme/theme2.xml><?xml version="1.0" encoding="utf-8"?>
<a:theme xmlns:a="http://schemas.openxmlformats.org/drawingml/2006/main" name="1_Section Dividers">
  <a:themeElements>
    <a:clrScheme name="Custom 1">
      <a:dk1>
        <a:srgbClr val="000000"/>
      </a:dk1>
      <a:lt1>
        <a:srgbClr val="FFFFFF"/>
      </a:lt1>
      <a:dk2>
        <a:srgbClr val="1E2E36"/>
      </a:dk2>
      <a:lt2>
        <a:srgbClr val="F3F1EB"/>
      </a:lt2>
      <a:accent1>
        <a:srgbClr val="507788"/>
      </a:accent1>
      <a:accent2>
        <a:srgbClr val="A1412A"/>
      </a:accent2>
      <a:accent3>
        <a:srgbClr val="BBA983"/>
      </a:accent3>
      <a:accent4>
        <a:srgbClr val="ADBFC7"/>
      </a:accent4>
      <a:accent5>
        <a:srgbClr val="F65C28"/>
      </a:accent5>
      <a:accent6>
        <a:srgbClr val="F98E6B"/>
      </a:accent6>
      <a:hlink>
        <a:srgbClr val="86DAFE"/>
      </a:hlink>
      <a:folHlink>
        <a:srgbClr val="4F7F95"/>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1200" dirty="0" err="1" smtClean="0">
            <a:solidFill>
              <a:schemeClr val="bg2"/>
            </a:solidFill>
          </a:defRPr>
        </a:defPPr>
      </a:lstStyle>
    </a:txDef>
  </a:objectDefaults>
  <a:extraClrSchemeLst/>
  <a:extLst>
    <a:ext uri="{05A4C25C-085E-4340-85A3-A5531E510DB2}">
      <thm15:themeFamily xmlns:thm15="http://schemas.microsoft.com/office/thememl/2012/main" name="CDP-Master-Template-FINAL-annotated" id="{4EF5E681-8F93-41B1-A206-E6693E458606}" vid="{ECF5806F-0813-4B5F-9596-A559A84F1C46}"/>
    </a:ext>
  </a:extLst>
</a:theme>
</file>

<file path=ppt/theme/theme3.xml><?xml version="1.0" encoding="utf-8"?>
<a:theme xmlns:a="http://schemas.openxmlformats.org/drawingml/2006/main" name="2_Section Dividers">
  <a:themeElements>
    <a:clrScheme name="Custom 1">
      <a:dk1>
        <a:srgbClr val="000000"/>
      </a:dk1>
      <a:lt1>
        <a:srgbClr val="FFFFFF"/>
      </a:lt1>
      <a:dk2>
        <a:srgbClr val="1E2E36"/>
      </a:dk2>
      <a:lt2>
        <a:srgbClr val="F3F1EB"/>
      </a:lt2>
      <a:accent1>
        <a:srgbClr val="507788"/>
      </a:accent1>
      <a:accent2>
        <a:srgbClr val="A1412A"/>
      </a:accent2>
      <a:accent3>
        <a:srgbClr val="BBA983"/>
      </a:accent3>
      <a:accent4>
        <a:srgbClr val="ADBFC7"/>
      </a:accent4>
      <a:accent5>
        <a:srgbClr val="F65C28"/>
      </a:accent5>
      <a:accent6>
        <a:srgbClr val="F98E6B"/>
      </a:accent6>
      <a:hlink>
        <a:srgbClr val="86DAFE"/>
      </a:hlink>
      <a:folHlink>
        <a:srgbClr val="4F7F95"/>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1200" dirty="0" err="1" smtClean="0">
            <a:solidFill>
              <a:schemeClr val="bg2"/>
            </a:solidFill>
          </a:defRPr>
        </a:defPPr>
      </a:lstStyle>
    </a:txDef>
  </a:objectDefaults>
  <a:extraClrSchemeLst/>
  <a:extLst>
    <a:ext uri="{05A4C25C-085E-4340-85A3-A5531E510DB2}">
      <thm15:themeFamily xmlns:thm15="http://schemas.microsoft.com/office/thememl/2012/main" name="CDP-Master-Template-FINAL-annotated.potx" id="{AEA00A1C-A1E0-4EE2-BF34-4649EC229007}" vid="{DE3C06CD-AF56-45FE-9EAD-3F134C86117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1157</TotalTime>
  <Words>1865</Words>
  <Application>Microsoft Office PowerPoint</Application>
  <PresentationFormat>Widescreen</PresentationFormat>
  <Paragraphs>330</Paragraphs>
  <Slides>39</Slides>
  <Notes>17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39</vt:i4>
      </vt:variant>
    </vt:vector>
  </HeadingPairs>
  <TitlesOfParts>
    <vt:vector size="50" baseType="lpstr">
      <vt:lpstr>Aptos</vt:lpstr>
      <vt:lpstr>Arial</vt:lpstr>
      <vt:lpstr>Calibri</vt:lpstr>
      <vt:lpstr>Helvetica</vt:lpstr>
      <vt:lpstr>PP Telegraf</vt:lpstr>
      <vt:lpstr>Product Sans</vt:lpstr>
      <vt:lpstr>Source Sans Pro</vt:lpstr>
      <vt:lpstr>Verdana</vt:lpstr>
      <vt:lpstr>Section Dividers</vt:lpstr>
      <vt:lpstr>1_Section Dividers</vt:lpstr>
      <vt:lpstr>2_Section Dividers</vt:lpstr>
      <vt:lpstr>2025 CKCF Affiliate Summit- Reflecting on the Past and Looking Ahead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&gt; 80%  In 2017 and 2018, 1/3 of American households gave approximately $80/year, or $3 billion.</vt:lpstr>
      <vt:lpstr>In the U.S., disaster giving is quick and largely reactive.  1-4 weeks after a disaster = 1/3 of giving is completed.   1-2 months after a disaster = 2/3 of giving is completed.   After 6 months: Almost all giving stops.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Cari Cullen</dc:creator>
  <cp:lastModifiedBy>Cari Cullen</cp:lastModifiedBy>
  <cp:revision>45</cp:revision>
  <dcterms:created xsi:type="dcterms:W3CDTF">2024-09-06T15:28:34Z</dcterms:created>
  <dcterms:modified xsi:type="dcterms:W3CDTF">2025-03-06T16:12:57Z</dcterms:modified>
</cp:coreProperties>
</file>